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5" r:id="rId6"/>
    <p:sldId id="266" r:id="rId7"/>
    <p:sldId id="267" r:id="rId8"/>
    <p:sldId id="268" r:id="rId9"/>
    <p:sldId id="257" r:id="rId10"/>
    <p:sldId id="269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ma"/><Relationship Id="rId7" Type="http://schemas.openxmlformats.org/officeDocument/2006/relationships/slideLayout" Target="../slideLayouts/slideLayout1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5" Type="http://schemas.microsoft.com/office/2007/relationships/media" Target="../media/media3.wma"/><Relationship Id="rId10" Type="http://schemas.openxmlformats.org/officeDocument/2006/relationships/hyperlink" Target="https://www.englishwsheets.com/" TargetMode="External"/><Relationship Id="rId4" Type="http://schemas.openxmlformats.org/officeDocument/2006/relationships/audio" Target="../media/media2.wma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wma"/><Relationship Id="rId7" Type="http://schemas.openxmlformats.org/officeDocument/2006/relationships/slideLayout" Target="../slideLayouts/slideLayout19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audio" Target="../media/media6.wma"/><Relationship Id="rId5" Type="http://schemas.microsoft.com/office/2007/relationships/media" Target="../media/media6.wma"/><Relationship Id="rId10" Type="http://schemas.openxmlformats.org/officeDocument/2006/relationships/hyperlink" Target="https://www.englishwsheets.com/" TargetMode="External"/><Relationship Id="rId4" Type="http://schemas.openxmlformats.org/officeDocument/2006/relationships/audio" Target="../media/media5.wma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8.wma"/><Relationship Id="rId7" Type="http://schemas.openxmlformats.org/officeDocument/2006/relationships/image" Target="../media/image1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9.xml"/><Relationship Id="rId4" Type="http://schemas.openxmlformats.org/officeDocument/2006/relationships/audio" Target="../media/media8.wma"/><Relationship Id="rId9" Type="http://schemas.openxmlformats.org/officeDocument/2006/relationships/hyperlink" Target="https://www.englishwsheet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school-things-1" TargetMode="External"/><Relationship Id="rId2" Type="http://schemas.openxmlformats.org/officeDocument/2006/relationships/hyperlink" Target="https://www.youtube.com/watch?v=hjFaqDNUVF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s://learnenglishkids.britishcouncil.org/archived-word-games/find-the-pairs/schoo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lipart-library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Years 1 and 2</a:t>
            </a:r>
            <a:endParaRPr lang="ru-RU" sz="3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At school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82442" y="5168263"/>
            <a:ext cx="3963590" cy="8587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/>
              <a:t>Makedonitissa</a:t>
            </a:r>
            <a:r>
              <a:rPr lang="en-US" dirty="0" smtClean="0"/>
              <a:t> A’ </a:t>
            </a:r>
          </a:p>
          <a:p>
            <a:pPr algn="ctr"/>
            <a:r>
              <a:rPr lang="en-US" dirty="0" smtClean="0"/>
              <a:t>Primary School 2019-2020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Listen, look and…remember!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920" y="1824605"/>
            <a:ext cx="9311640" cy="3920875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4757" y="3755020"/>
            <a:ext cx="609600" cy="609600"/>
          </a:xfrm>
          <a:prstGeom prst="rect">
            <a:avLst/>
          </a:prstGeom>
        </p:spPr>
      </p:pic>
      <p:pic>
        <p:nvPicPr>
          <p:cNvPr id="16" name="rubb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4058" y="3785042"/>
            <a:ext cx="609600" cy="609600"/>
          </a:xfrm>
          <a:prstGeom prst="rect">
            <a:avLst/>
          </a:prstGeom>
        </p:spPr>
      </p:pic>
      <p:pic>
        <p:nvPicPr>
          <p:cNvPr id="17" name="bo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4400" y="3785042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93658" y="4683497"/>
            <a:ext cx="1127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D4D4D">
                    <a:lumMod val="50000"/>
                  </a:srgbClr>
                </a:solidFill>
              </a:rPr>
              <a:t>rubber</a:t>
            </a:r>
            <a:endParaRPr lang="en-GB" dirty="0">
              <a:solidFill>
                <a:srgbClr val="4D4D4D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0767" y="6006511"/>
            <a:ext cx="353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0"/>
              </a:rPr>
              <a:t>https://www.englishwsheets.com/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6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Listen, look and…remember!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087" y="1789114"/>
            <a:ext cx="9047772" cy="4156710"/>
          </a:xfrm>
          <a:prstGeom prst="rect">
            <a:avLst/>
          </a:prstGeom>
        </p:spPr>
      </p:pic>
      <p:pic>
        <p:nvPicPr>
          <p:cNvPr id="8" name="schoolb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4520" y="3867469"/>
            <a:ext cx="609600" cy="609600"/>
          </a:xfrm>
          <a:prstGeom prst="rect">
            <a:avLst/>
          </a:prstGeom>
        </p:spPr>
      </p:pic>
      <p:pic>
        <p:nvPicPr>
          <p:cNvPr id="9" name="rul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0120" y="3867469"/>
            <a:ext cx="609600" cy="609600"/>
          </a:xfrm>
          <a:prstGeom prst="rect">
            <a:avLst/>
          </a:prstGeom>
        </p:spPr>
      </p:pic>
      <p:pic>
        <p:nvPicPr>
          <p:cNvPr id="10" name="sharpen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36520" y="3924938"/>
            <a:ext cx="609600" cy="609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50767" y="6006511"/>
            <a:ext cx="353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0"/>
              </a:rPr>
              <a:t>https://www.englishwsheets.com/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7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Listen, look and…remember!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479" y="1761807"/>
            <a:ext cx="3120521" cy="4184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186" y="1761807"/>
            <a:ext cx="3060791" cy="4184017"/>
          </a:xfrm>
          <a:prstGeom prst="rect">
            <a:avLst/>
          </a:prstGeom>
        </p:spPr>
      </p:pic>
      <p:pic>
        <p:nvPicPr>
          <p:cNvPr id="11" name="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11880" y="3853815"/>
            <a:ext cx="609600" cy="609600"/>
          </a:xfrm>
          <a:prstGeom prst="rect">
            <a:avLst/>
          </a:prstGeom>
        </p:spPr>
      </p:pic>
      <p:pic>
        <p:nvPicPr>
          <p:cNvPr id="12" name="pencil ca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8460" y="3952116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50767" y="6006511"/>
            <a:ext cx="353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https://www.englishwsheets.com/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3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32751" y="1126739"/>
            <a:ext cx="3933620" cy="73441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Let’s sing and play!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140" y="2728380"/>
            <a:ext cx="5113271" cy="2895668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www.youtube.com/watch?v=hjFaqDNUVFo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>
              <a:hlinkClick r:id="rId3"/>
            </a:endParaRPr>
          </a:p>
          <a:p>
            <a:endParaRPr lang="en-GB" sz="1800" dirty="0" smtClean="0">
              <a:hlinkClick r:id="rId3"/>
            </a:endParaRPr>
          </a:p>
          <a:p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learnenglishkids.britishcouncil.org/word-games/school-things-1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>
              <a:hlinkClick r:id="rId4"/>
            </a:endParaRPr>
          </a:p>
          <a:p>
            <a:r>
              <a:rPr lang="en-GB" sz="1800" dirty="0" smtClean="0">
                <a:hlinkClick r:id="rId4"/>
              </a:rPr>
              <a:t>https</a:t>
            </a:r>
            <a:r>
              <a:rPr lang="en-GB" sz="1800" dirty="0">
                <a:hlinkClick r:id="rId4"/>
              </a:rPr>
              <a:t>://learnenglishkids.britishcouncil.org/archived-word-games/find-the-pairs/school</a:t>
            </a:r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990" y="5945824"/>
            <a:ext cx="2639323" cy="365125"/>
          </a:xfrm>
        </p:spPr>
        <p:txBody>
          <a:bodyPr/>
          <a:lstStyle/>
          <a:p>
            <a:r>
              <a:rPr lang="en-US" sz="2400" dirty="0" smtClean="0">
                <a:solidFill>
                  <a:srgbClr val="C07400"/>
                </a:solidFill>
              </a:rPr>
              <a:t>Well done!</a:t>
            </a:r>
            <a:endParaRPr lang="en-US" sz="2400" dirty="0">
              <a:solidFill>
                <a:srgbClr val="C074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=""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21695" r="21695"/>
          <a:stretch/>
        </p:blipFill>
        <p:spPr/>
      </p:pic>
      <p:sp>
        <p:nvSpPr>
          <p:cNvPr id="11" name="Footer Placeholder 2">
            <a:extLst>
              <a:ext uri="{FF2B5EF4-FFF2-40B4-BE49-F238E27FC236}">
                <a16:creationId xmlns="" xmlns:a16="http://schemas.microsoft.com/office/drawing/2014/main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808990" y="2213993"/>
            <a:ext cx="42793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7400"/>
                </a:solidFill>
              </a:rPr>
              <a:t>Listen to the song and sing along!</a:t>
            </a:r>
            <a:endParaRPr lang="en-US" sz="2400" dirty="0">
              <a:solidFill>
                <a:srgbClr val="C07400"/>
              </a:solidFill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="" xmlns:a16="http://schemas.microsoft.com/office/drawing/2014/main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808990" y="3257463"/>
            <a:ext cx="42793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7400"/>
                </a:solidFill>
              </a:rPr>
              <a:t>Listen and match the words with the pictures.</a:t>
            </a:r>
            <a:endParaRPr lang="en-US" sz="2400" dirty="0">
              <a:solidFill>
                <a:srgbClr val="C07400"/>
              </a:solidFill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576FC602-D83F-41B2-AE0B-E9BF4B9D7335}"/>
              </a:ext>
            </a:extLst>
          </p:cNvPr>
          <p:cNvSpPr txBox="1">
            <a:spLocks/>
          </p:cNvSpPr>
          <p:nvPr/>
        </p:nvSpPr>
        <p:spPr>
          <a:xfrm>
            <a:off x="808990" y="4435003"/>
            <a:ext cx="42793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7400"/>
                </a:solidFill>
              </a:rPr>
              <a:t>Play a memory game!</a:t>
            </a:r>
            <a:endParaRPr lang="en-US" sz="2400" dirty="0">
              <a:solidFill>
                <a:srgbClr val="C07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 and draw!</a:t>
            </a:r>
            <a:endParaRPr lang="en-US" dirty="0"/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=""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830" y="2133600"/>
            <a:ext cx="2919410" cy="2484120"/>
          </a:xfrm>
        </p:spPr>
        <p:txBody>
          <a:bodyPr/>
          <a:lstStyle/>
          <a:p>
            <a:r>
              <a:rPr lang="en-US" sz="2400" dirty="0" smtClean="0"/>
              <a:t>1.Take a piece of paper.</a:t>
            </a:r>
          </a:p>
          <a:p>
            <a:r>
              <a:rPr lang="en-US" sz="2400" dirty="0" smtClean="0"/>
              <a:t>2. Have your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ready.</a:t>
            </a:r>
          </a:p>
          <a:p>
            <a:r>
              <a:rPr lang="en-US" sz="2400" dirty="0" smtClean="0"/>
              <a:t>3. Listen carefully and draw!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 txBox="1">
            <a:spLocks/>
          </p:cNvSpPr>
          <p:nvPr/>
        </p:nvSpPr>
        <p:spPr>
          <a:xfrm>
            <a:off x="196710" y="5546992"/>
            <a:ext cx="3117530" cy="131100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4.When you finish, move on to the next slide to check your drawing!</a:t>
            </a:r>
          </a:p>
          <a:p>
            <a:endParaRPr lang="en-US" dirty="0"/>
          </a:p>
        </p:txBody>
      </p:sp>
      <p:pic>
        <p:nvPicPr>
          <p:cNvPr id="5" name="listen and d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0788" y="3971866"/>
            <a:ext cx="1110490" cy="11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95143" y="506891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Time to check! 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3" y="2370168"/>
            <a:ext cx="2251071" cy="719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6" y="2871143"/>
            <a:ext cx="2251071" cy="719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7" y="3427461"/>
            <a:ext cx="2251071" cy="719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08" y="1935003"/>
            <a:ext cx="1915842" cy="22202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33" y="4593543"/>
            <a:ext cx="1872858" cy="21668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07" y="4553282"/>
            <a:ext cx="1872858" cy="21668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74" y="4528382"/>
            <a:ext cx="1872858" cy="21668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44" y="1935003"/>
            <a:ext cx="1915842" cy="2220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47" y="356000"/>
            <a:ext cx="4021782" cy="423754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19128" y="5047503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http://clipart-library.com/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Keep it up!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139</Words>
  <Application>Microsoft Office PowerPoint</Application>
  <PresentationFormat>Widescreen</PresentationFormat>
  <Paragraphs>39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Office Theme</vt:lpstr>
      <vt:lpstr>At school</vt:lpstr>
      <vt:lpstr>Listen, look and…remember!</vt:lpstr>
      <vt:lpstr>Listen, look and…remember!</vt:lpstr>
      <vt:lpstr>Listen, look and…remember!</vt:lpstr>
      <vt:lpstr>Let’s sing and play!</vt:lpstr>
      <vt:lpstr>Listen and draw!</vt:lpstr>
      <vt:lpstr>Time to check! </vt:lpstr>
      <vt:lpstr>Great work!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2020-04-05T15:22:05Z</dcterms:created>
  <dcterms:modified xsi:type="dcterms:W3CDTF">2020-04-06T12:20:14Z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