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4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1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7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6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1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8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4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0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11031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e_Eilish" TargetMode="External"/><Relationship Id="rId2" Type="http://schemas.openxmlformats.org/officeDocument/2006/relationships/hyperlink" Target="https://en.wikipedia.org/wiki/Lionel_Messi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2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2353491" y="2088289"/>
            <a:ext cx="7485017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=""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75" y="1799500"/>
            <a:ext cx="1079176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et’s read about two famous people and play 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7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2875936"/>
            <a:ext cx="2400534" cy="3982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22069" y="365125"/>
            <a:ext cx="493776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like dogs, too. I’ve got a big brown dog.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6" y="2597828"/>
            <a:ext cx="2794000" cy="401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307" y="365124"/>
            <a:ext cx="5347016" cy="2574387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Hi everyone! I am Billie </a:t>
            </a:r>
            <a:r>
              <a:rPr lang="en-US" dirty="0" err="1">
                <a:solidFill>
                  <a:prstClr val="black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! 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am 18 years old. I am a singer. I come from the USA. I live in Los Angeles with my family. I like fruit and vegetables. I like animals, too. I’ve got a dog and a cat. What about you?</a:t>
            </a:r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1" y="353273"/>
            <a:ext cx="6843765" cy="158003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8392094" y="3417527"/>
            <a:ext cx="2119964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=""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8890393" y="1283956"/>
            <a:ext cx="2119964" cy="1617226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28112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2" y="321857"/>
            <a:ext cx="1030652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879946" y="3909896"/>
            <a:ext cx="2119964" cy="23535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F5B14F11-E2F1-4399-B838-A71C70175A95}"/>
              </a:ext>
            </a:extLst>
          </p:cNvPr>
          <p:cNvSpPr txBox="1">
            <a:spLocks/>
          </p:cNvSpPr>
          <p:nvPr/>
        </p:nvSpPr>
        <p:spPr>
          <a:xfrm>
            <a:off x="5367956" y="164742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Click below to play a matching game. Match the questions with the answers.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3200" dirty="0" smtClean="0">
                <a:solidFill>
                  <a:prstClr val="black"/>
                </a:solidFill>
                <a:hlinkClick r:id="rId4"/>
              </a:rPr>
              <a:t>www.quia.com/jg/3110318.html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3" y="174091"/>
            <a:ext cx="105156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following </a:t>
            </a:r>
            <a:br>
              <a:rPr lang="en-US" b="1" dirty="0" smtClean="0"/>
            </a:br>
            <a:r>
              <a:rPr lang="en-US" b="1" dirty="0" smtClean="0"/>
              <a:t>in your exercise book 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009" t="12970" r="23462" b="26250"/>
          <a:stretch/>
        </p:blipFill>
        <p:spPr>
          <a:xfrm>
            <a:off x="7763021" y="2052092"/>
            <a:ext cx="4232367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8916" y="5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26" y="79668"/>
            <a:ext cx="10622867" cy="1583463"/>
          </a:xfr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FF33"/>
                </a:solidFill>
              </a:rPr>
              <a:t>Now, write a paragraph about you.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(</a:t>
            </a:r>
            <a:r>
              <a:rPr lang="en-US" sz="3100" b="1" dirty="0"/>
              <a:t>W</a:t>
            </a:r>
            <a:r>
              <a:rPr lang="en-US" sz="3100" b="1" dirty="0" smtClean="0"/>
              <a:t>rite it in your exercise book).</a:t>
            </a:r>
            <a:endParaRPr lang="el-G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Hi! I’m ………………… I’m ……..years old.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" name="Bevel 6"/>
          <p:cNvSpPr/>
          <p:nvPr/>
        </p:nvSpPr>
        <p:spPr>
          <a:xfrm>
            <a:off x="7315200" y="1711074"/>
            <a:ext cx="4642339" cy="4914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Put your picture here</a:t>
            </a:r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en.wikipedia.org/wiki/Lionel_Messi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en.wikipedia.org/wiki/Billie_Eilish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Cyprus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Ministry of Education and Culture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Widescreen</PresentationFormat>
  <Paragraphs>44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About me!</vt:lpstr>
      <vt:lpstr> First complete these sentences in your exercise book: </vt:lpstr>
      <vt:lpstr>PowerPoint Presentation</vt:lpstr>
      <vt:lpstr>PowerPoint Presentation</vt:lpstr>
      <vt:lpstr>Let’s check your memory! Do you remember who says what?</vt:lpstr>
      <vt:lpstr> LET’S  PLAY!</vt:lpstr>
      <vt:lpstr>Listen and complete the following  in your exercise book :</vt:lpstr>
      <vt:lpstr>Now, write a paragraph about you. (Write it in your exercise book).</vt:lpstr>
      <vt:lpstr>Images courtesy of: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me!</dc:title>
  <dc:creator>elenismail@gmail.com</dc:creator>
  <cp:lastModifiedBy>elenismail@gmail.com</cp:lastModifiedBy>
  <cp:revision>2</cp:revision>
  <dcterms:created xsi:type="dcterms:W3CDTF">2020-04-05T15:09:10Z</dcterms:created>
  <dcterms:modified xsi:type="dcterms:W3CDTF">2020-04-06T08:29:40Z</dcterms:modified>
</cp:coreProperties>
</file>