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312" r:id="rId10"/>
    <p:sldId id="262" r:id="rId11"/>
    <p:sldId id="263" r:id="rId12"/>
    <p:sldId id="293" r:id="rId13"/>
    <p:sldId id="302" r:id="rId14"/>
    <p:sldId id="264" r:id="rId15"/>
    <p:sldId id="294" r:id="rId16"/>
    <p:sldId id="303" r:id="rId17"/>
    <p:sldId id="265" r:id="rId18"/>
    <p:sldId id="295" r:id="rId19"/>
    <p:sldId id="304" r:id="rId20"/>
    <p:sldId id="266" r:id="rId21"/>
    <p:sldId id="296" r:id="rId22"/>
    <p:sldId id="305" r:id="rId23"/>
    <p:sldId id="268" r:id="rId24"/>
    <p:sldId id="297" r:id="rId25"/>
    <p:sldId id="306" r:id="rId26"/>
    <p:sldId id="269" r:id="rId27"/>
    <p:sldId id="298" r:id="rId28"/>
    <p:sldId id="307" r:id="rId29"/>
    <p:sldId id="270" r:id="rId30"/>
    <p:sldId id="299" r:id="rId31"/>
    <p:sldId id="308" r:id="rId32"/>
    <p:sldId id="271" r:id="rId33"/>
    <p:sldId id="300" r:id="rId34"/>
    <p:sldId id="309" r:id="rId35"/>
    <p:sldId id="272" r:id="rId36"/>
    <p:sldId id="301" r:id="rId37"/>
    <p:sldId id="274" r:id="rId38"/>
    <p:sldId id="311" r:id="rId39"/>
    <p:sldId id="273" r:id="rId40"/>
    <p:sldId id="275" r:id="rId41"/>
    <p:sldId id="313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3" autoAdjust="0"/>
    <p:restoredTop sz="94585" autoAdjust="0"/>
  </p:normalViewPr>
  <p:slideViewPr>
    <p:cSldViewPr>
      <p:cViewPr varScale="1">
        <p:scale>
          <a:sx n="66" d="100"/>
          <a:sy n="66" d="100"/>
        </p:scale>
        <p:origin x="11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29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53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36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3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4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9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6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52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7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785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6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04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59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8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37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4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67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3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90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260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82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98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5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1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23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28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89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88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87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60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FE2E-EA8F-4163-B9D6-3B136375C35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95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6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4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5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8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8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slide" Target="slide1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5" Type="http://schemas.openxmlformats.org/officeDocument/2006/relationships/slide" Target="slide2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46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0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3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png"/><Relationship Id="rId5" Type="http://schemas.openxmlformats.org/officeDocument/2006/relationships/slide" Target="slide35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6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food-1" TargetMode="External"/><Relationship Id="rId2" Type="http://schemas.openxmlformats.org/officeDocument/2006/relationships/hyperlink" Target="http://www.quia.com/jg/3110590.html" TargetMode="Externa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tl.s6img.com/society6/img/BV7I9oCQvyF562wJ7oCn8Rxcg0k/w_1500/prints/~artwork/s6-0032/a/15130129_8976245/~~/broccoli-ice-cream-prints.jpg" TargetMode="External"/><Relationship Id="rId2" Type="http://schemas.openxmlformats.org/officeDocument/2006/relationships/hyperlink" Target="https://store-images.s-microsoft.com/image/apps.21783.13510798887624207.d9a8941a-5e9a-4437-8b47-dd1c77c11d26.0fb82261-dc63-4788-a2f4-a105be2a2f44?mode=scale&amp;q=90&amp;h=200&amp;w=200&amp;background=#000000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lker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2.m4a"/><Relationship Id="rId7" Type="http://schemas.openxmlformats.org/officeDocument/2006/relationships/image" Target="../media/image3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N3nvhIHUk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slide" Target="slide1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61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My </a:t>
            </a:r>
            <a:r>
              <a:rPr lang="en-US" sz="67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food</a:t>
            </a:r>
            <a:r>
              <a:rPr lang="en-US" sz="6700" dirty="0"/>
              <a:t/>
            </a:r>
            <a:br>
              <a:rPr lang="en-US" sz="6700" dirty="0"/>
            </a:br>
            <a:endParaRPr lang="el-GR" sz="6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" y="2742828"/>
            <a:ext cx="4029238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40" y="2984793"/>
            <a:ext cx="3782119" cy="362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French Fries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524">
            <a:off x="397572" y="255532"/>
            <a:ext cx="869274" cy="11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amburger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103">
            <a:off x="7821608" y="308849"/>
            <a:ext cx="1071042" cy="93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hees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80" y="2394966"/>
            <a:ext cx="1075860" cy="6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izza Slice Mushroom Veggies Pepperoni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68" y="0"/>
            <a:ext cx="1176292" cy="11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3933056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ssapointed Smile Smile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672"/>
            <a:ext cx="2622450" cy="26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8628" y="1252398"/>
            <a:ext cx="569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coffee.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Coffee Clip 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28906"/>
            <a:ext cx="1944216" cy="22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Milk (b And W)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63" y="3729305"/>
            <a:ext cx="1923653" cy="23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422649" cy="24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01" y="3999221"/>
            <a:ext cx="3337763" cy="189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16" y="2924944"/>
            <a:ext cx="2448272" cy="307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4860" y="100676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pears.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813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9892" y="131152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 don’t like tea.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22" descr="Glass Of Water 1 Clip 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1335704" cy="25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3AB6082B-90DC-4D0F-990D-9E1FA8A62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81731"/>
            <a:ext cx="2664296" cy="19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ff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7" y="1185461"/>
            <a:ext cx="1152128" cy="13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2015594" y="82511"/>
            <a:ext cx="5544616" cy="149673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406" y="56927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Let’s remember!</a:t>
            </a:r>
            <a:endParaRPr lang="el-GR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48" y="1951224"/>
            <a:ext cx="11763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22675"/>
            <a:ext cx="13112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10" y="3432935"/>
            <a:ext cx="10731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5786"/>
            <a:ext cx="1384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am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1" y="4922189"/>
            <a:ext cx="2184550" cy="10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 Cup And A Dish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79" y="5165093"/>
            <a:ext cx="1367339" cy="10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orclain Tea Kettl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47" y="5301208"/>
            <a:ext cx="1241036" cy="11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ilk (b And W)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53" y="3648167"/>
            <a:ext cx="7715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Жека\Desktop\BP2 UNIT 7\LESSON 1\ice-cream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669740" y="1980109"/>
            <a:ext cx="1013170" cy="864096"/>
          </a:xfrm>
          <a:prstGeom prst="rect">
            <a:avLst/>
          </a:prstGeom>
          <a:noFill/>
        </p:spPr>
      </p:pic>
      <p:pic>
        <p:nvPicPr>
          <p:cNvPr id="2066" name="Picture 18" descr="Egg Egg Cup Clip 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4793069"/>
            <a:ext cx="792191" cy="14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uffin Clip 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47" y="4702743"/>
            <a:ext cx="10001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Glass Of Water 1 Clip 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07" y="3165723"/>
            <a:ext cx="618768" cy="11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35" y="3178154"/>
            <a:ext cx="963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18" y="3127561"/>
            <a:ext cx="963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243263"/>
            <a:ext cx="1365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0777" y="2816019"/>
            <a:ext cx="136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517" y="265904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coffee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3028374"/>
            <a:ext cx="124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ice-cream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213040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pizza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0619" y="2058822"/>
            <a:ext cx="87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chips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1962" y="4333411"/>
            <a:ext cx="110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water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2191" y="4339797"/>
            <a:ext cx="105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cheese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471" y="6040224"/>
            <a:ext cx="13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ham</a:t>
            </a: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4063029"/>
            <a:ext cx="88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milk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4625" y="6317223"/>
            <a:ext cx="102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egg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9846" y="6319364"/>
            <a:ext cx="1041839" cy="36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tea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6324" y="6217944"/>
            <a:ext cx="100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cake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471" y="4339797"/>
            <a:ext cx="16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hamburger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9" y="392622"/>
            <a:ext cx="2566663" cy="25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88523"/>
            <a:ext cx="2880320" cy="312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99565"/>
            <a:ext cx="2984847" cy="193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260454"/>
            <a:ext cx="507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cheese.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61502"/>
            <a:ext cx="2563712" cy="25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4978"/>
            <a:ext cx="3287613" cy="311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127453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pizza.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43807233-A0D6-4867-B7C9-F8D5B468F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3311"/>
            <a:ext cx="2566663" cy="25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9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18430"/>
            <a:ext cx="3909793" cy="193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hicken Drumstick Clip Ar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779"/>
            <a:ext cx="2571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5" y="322714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1106000"/>
            <a:ext cx="6084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chicken.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other Appl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16" y="1156705"/>
            <a:ext cx="121921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een Pear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50" y="1983962"/>
            <a:ext cx="1112063" cy="13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nana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6" y="3221062"/>
            <a:ext cx="1528192" cy="11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08" y="1035566"/>
            <a:ext cx="1984481" cy="135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Pipo Avocado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69" y="3650599"/>
            <a:ext cx="1840917" cy="10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Orange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7" y="4509120"/>
            <a:ext cx="14287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Tomato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13" y="5026228"/>
            <a:ext cx="1428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2588" y="2690765"/>
            <a:ext cx="168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   apple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2210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pear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4598665"/>
            <a:ext cx="184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avocado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98931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orange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banana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6340678"/>
            <a:ext cx="170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tomato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686" y="231377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carrot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56264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44" y="2641084"/>
            <a:ext cx="2602650" cy="369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06" y="3717032"/>
            <a:ext cx="3063992" cy="26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669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1128642"/>
            <a:ext cx="370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cakes.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418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Image result for fries eggs free image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47" y="3965854"/>
            <a:ext cx="3585153" cy="23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ereal Flakes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12881"/>
            <a:ext cx="28289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0485" y="1195575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eggs.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3491880" y="544696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3707904" y="547811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</a:t>
            </a:r>
            <a:r>
              <a:rPr lang="en-US" sz="3600" b="1" i="1" u="sng" dirty="0">
                <a:solidFill>
                  <a:srgbClr val="002060"/>
                </a:solidFill>
              </a:rPr>
              <a:t> 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925C51-8247-4F5C-9DAE-8FC4285E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play!</a:t>
            </a:r>
            <a:endParaRPr lang="x-none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13BBB7-0B94-48E1-851C-BF32754F61C6}"/>
              </a:ext>
            </a:extLst>
          </p:cNvPr>
          <p:cNvSpPr txBox="1"/>
          <p:nvPr/>
        </p:nvSpPr>
        <p:spPr>
          <a:xfrm>
            <a:off x="457200" y="1556792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Clicks on the links below:</a:t>
            </a:r>
            <a:endParaRPr lang="x-none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172C4F-24FB-48A8-9DD9-A0D22B908597}"/>
              </a:ext>
            </a:extLst>
          </p:cNvPr>
          <p:cNvSpPr txBox="1"/>
          <p:nvPr/>
        </p:nvSpPr>
        <p:spPr>
          <a:xfrm>
            <a:off x="621904" y="292801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hlinkClick r:id="rId2"/>
              </a:rPr>
              <a:t>http://www.quia.com/jg/3110590.html</a:t>
            </a:r>
            <a:endParaRPr lang="x-none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369266-C201-472E-B22A-16B2E95A5F6F}"/>
              </a:ext>
            </a:extLst>
          </p:cNvPr>
          <p:cNvSpPr txBox="1"/>
          <p:nvPr/>
        </p:nvSpPr>
        <p:spPr>
          <a:xfrm flipH="1">
            <a:off x="755576" y="4128998"/>
            <a:ext cx="9031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hlinkClick r:id="rId3"/>
              </a:rPr>
              <a:t>https://learnenglishkids.britishcouncil.org/word-games/food-1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4457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each bubles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037" y="292720"/>
            <a:ext cx="8029403" cy="630463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3059832" y="2348880"/>
            <a:ext cx="338437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Creative activity</a:t>
            </a:r>
            <a:endParaRPr lang="el-GR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late with eggs ham tomato f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3117" y="2908285"/>
            <a:ext cx="5414190" cy="37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32656"/>
            <a:ext cx="34918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Take a piece of </a:t>
            </a:r>
            <a:r>
              <a:rPr lang="en-US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paper.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Draw your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food.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Write sentences like </a:t>
            </a:r>
            <a:r>
              <a:rPr lang="en-US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in the example.</a:t>
            </a:r>
            <a:endParaRPr lang="el-GR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75856" y="764704"/>
            <a:ext cx="6084168" cy="1967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1686" y="1271218"/>
            <a:ext cx="4788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I like tomatoes.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</a:t>
            </a:r>
            <a:r>
              <a:rPr lang="en-US" sz="2800" dirty="0">
                <a:latin typeface="Comic Sans MS" panose="030F0702030302020204" pitchFamily="66" charset="0"/>
              </a:rPr>
              <a:t>like ham </a:t>
            </a:r>
            <a:r>
              <a:rPr lang="en-US" sz="2800" dirty="0" smtClean="0">
                <a:latin typeface="Comic Sans MS" panose="030F0702030302020204" pitchFamily="66" charset="0"/>
              </a:rPr>
              <a:t>and </a:t>
            </a:r>
            <a:r>
              <a:rPr lang="en-US" sz="2800" dirty="0">
                <a:latin typeface="Comic Sans MS" panose="030F0702030302020204" pitchFamily="66" charset="0"/>
              </a:rPr>
              <a:t>eggs, too!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769" y="149046"/>
            <a:ext cx="8376679" cy="665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indent="-347345" fontAlgn="base">
              <a:spcBef>
                <a:spcPts val="770"/>
              </a:spcBef>
              <a:spcAft>
                <a:spcPts val="0"/>
              </a:spcAft>
            </a:pPr>
            <a:endParaRPr lang="el-GR" sz="12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 smtClean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Images </a:t>
            </a:r>
            <a:r>
              <a:rPr lang="en-US" sz="44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courtesy of</a:t>
            </a:r>
            <a:r>
              <a:rPr lang="en-US" sz="4400" dirty="0" smtClean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:</a:t>
            </a:r>
            <a:endParaRPr lang="en-US" sz="1100" dirty="0" smtClean="0">
              <a:latin typeface="Comic Sans MS" panose="030F0702030302020204" pitchFamily="66" charset="0"/>
              <a:ea typeface="+mj-e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 </a:t>
            </a:r>
            <a:endParaRPr lang="en-US" sz="1100" dirty="0" smtClean="0">
              <a:solidFill>
                <a:srgbClr val="000000"/>
              </a:solidFill>
              <a:latin typeface="Comic Sans MS" panose="030F0702030302020204" pitchFamily="66" charset="0"/>
              <a:ea typeface="+mj-ea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j-ea"/>
                <a:cs typeface="Times New Roman"/>
              </a:rPr>
              <a:t> 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</a:t>
            </a:r>
            <a:r>
              <a:rPr lang="en-US" sz="16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store-images.s-microsoft.com/image/apps.21783.13510798887624207.d9a8941a-5e9a-   4437-8b47-dd1c77c11d26.0fb82261-dc63-4788-a2f4-a105be2a2f44?mode=</a:t>
            </a:r>
            <a:r>
              <a:rPr lang="en-US" sz="1600" u="sng" dirty="0" err="1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scale&amp;q</a:t>
            </a:r>
            <a:r>
              <a:rPr lang="en-US" sz="16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=90&amp;h=200&amp;w=200&amp;background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=%23000000</a:t>
            </a:r>
            <a:endParaRPr lang="el-GR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l-GR" sz="11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u="sng" dirty="0">
                <a:hlinkClick r:id="rId3"/>
              </a:rPr>
              <a:t>https://ctl.s6img.com/society6/img/BV7I9oCQvyF562wJ7oCn8Rxcg0k/w_1500/prints/~artwork/s6-0032/a/15130129_8976245/~~/broccoli-ice-cream-prints.jpg</a:t>
            </a:r>
            <a:endParaRPr lang="el-GR" sz="16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 smtClean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 smtClean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505" y="4538313"/>
            <a:ext cx="8496944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endParaRPr lang="en-US" sz="2000" i="1" dirty="0" smtClean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 smtClean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 smtClean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000" i="1" dirty="0" smtClean="0">
                <a:solidFill>
                  <a:srgbClr val="000000"/>
                </a:solidFill>
                <a:latin typeface="Arial"/>
              </a:rPr>
              <a:t>Presentation </a:t>
            </a:r>
            <a:r>
              <a:rPr lang="en-US" sz="2000" i="1" dirty="0">
                <a:solidFill>
                  <a:srgbClr val="000000"/>
                </a:solidFill>
                <a:latin typeface="Arial"/>
              </a:rPr>
              <a:t>designed by the English Curriculum Development team, </a:t>
            </a:r>
            <a:endParaRPr lang="el-GR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636912"/>
            <a:ext cx="6624736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endParaRPr lang="en-US" sz="1600" u="sng" dirty="0" smtClean="0">
              <a:solidFill>
                <a:srgbClr val="000000"/>
              </a:solidFill>
              <a:latin typeface="Arial"/>
              <a:hlinkClick r:id="rId4"/>
            </a:endParaRPr>
          </a:p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endParaRPr lang="en-US" sz="1600" u="sng" dirty="0">
              <a:solidFill>
                <a:srgbClr val="000000"/>
              </a:solidFill>
              <a:latin typeface="Arial"/>
              <a:hlinkClick r:id="rId4"/>
            </a:endParaRPr>
          </a:p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r>
              <a:rPr lang="en-US" sz="1600" u="sng" dirty="0" smtClean="0">
                <a:solidFill>
                  <a:srgbClr val="000000"/>
                </a:solidFill>
                <a:latin typeface="Arial"/>
                <a:hlinkClick r:id="rId4"/>
              </a:rPr>
              <a:t>http</a:t>
            </a:r>
            <a:r>
              <a:rPr lang="en-US" sz="1600" u="sng" dirty="0">
                <a:solidFill>
                  <a:srgbClr val="000000"/>
                </a:solidFill>
                <a:latin typeface="Arial"/>
                <a:hlinkClick r:id="rId4"/>
              </a:rPr>
              <a:t>://www.clker.com</a:t>
            </a:r>
            <a:endParaRPr lang="el-GR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07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dult Person Anime Cartoon Head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059"/>
            <a:ext cx="2457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760774" y="403213"/>
            <a:ext cx="4824536" cy="2664296"/>
          </a:xfrm>
          <a:prstGeom prst="wedgeEllipseCallout">
            <a:avLst>
              <a:gd name="adj1" fmla="val -58197"/>
              <a:gd name="adj2" fmla="val 374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19675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pizza.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don’t like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cake.</a:t>
            </a:r>
            <a:endParaRPr lang="el-G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2" name="Picture 6" descr="Suzie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7" y="3993398"/>
            <a:ext cx="21431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910303" y="3790492"/>
            <a:ext cx="4974065" cy="2615236"/>
          </a:xfrm>
          <a:prstGeom prst="wedgeEllipseCallout">
            <a:avLst>
              <a:gd name="adj1" fmla="val -58871"/>
              <a:gd name="adj2" fmla="val 36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86104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cheese.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don’t like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milk.</a:t>
            </a:r>
            <a:endParaRPr lang="el-G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1">
            <a:hlinkClick r:id="" action="ppaction://media"/>
            <a:extLst>
              <a:ext uri="{FF2B5EF4-FFF2-40B4-BE49-F238E27FC236}">
                <a16:creationId xmlns:a16="http://schemas.microsoft.com/office/drawing/2014/main" xmlns="" id="{9E6BBBC0-3163-4ECC-BCB7-9825AF009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3042" y="2273970"/>
            <a:ext cx="609600" cy="609600"/>
          </a:xfrm>
          <a:prstGeom prst="rect">
            <a:avLst/>
          </a:prstGeom>
        </p:spPr>
      </p:pic>
      <p:pic>
        <p:nvPicPr>
          <p:cNvPr id="8" name="R2">
            <a:hlinkClick r:id="" action="ppaction://media"/>
            <a:extLst>
              <a:ext uri="{FF2B5EF4-FFF2-40B4-BE49-F238E27FC236}">
                <a16:creationId xmlns:a16="http://schemas.microsoft.com/office/drawing/2014/main" xmlns="" id="{8A9A5A0A-881C-4C7F-8BC6-6B194BE599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3042" y="5501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5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359532" y="1163653"/>
            <a:ext cx="8424936" cy="511256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3265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 you like?</a:t>
            </a:r>
            <a:endParaRPr lang="el-GR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50441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like…</a:t>
            </a:r>
          </a:p>
          <a:p>
            <a:endParaRPr lang="en-US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don’t like…</a:t>
            </a:r>
            <a:endParaRPr lang="el-GR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sing a funny song!</a:t>
            </a: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323528" y="191683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Click on the link </a:t>
            </a:r>
            <a:r>
              <a:rPr lang="en-US" sz="3600" dirty="0" smtClean="0">
                <a:latin typeface="Comic Sans MS" panose="030F0702030302020204" pitchFamily="66" charset="0"/>
              </a:rPr>
              <a:t>below to listen to the song :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57301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https://www.youtube.com/watch?v=frN3nvhIHUk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48" y="557617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2.  Let’s listen to the song again! Try to sing along!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947" y="470779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W</a:t>
            </a:r>
            <a:r>
              <a:rPr lang="en-US" sz="2800" dirty="0" smtClean="0">
                <a:latin typeface="Comic Sans MS" panose="030F0702030302020204" pitchFamily="66" charset="0"/>
              </a:rPr>
              <a:t>rite words you remember from the song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836712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Draw something funny. </a:t>
            </a:r>
          </a:p>
          <a:p>
            <a:endParaRPr lang="en-US" sz="3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sz="3200" u="sng" dirty="0" smtClean="0">
                <a:latin typeface="Comic Sans MS" panose="030F0702030302020204" pitchFamily="66" charset="0"/>
              </a:rPr>
              <a:t>Example:</a:t>
            </a:r>
            <a:r>
              <a:rPr lang="en-US" sz="3200" dirty="0" smtClean="0">
                <a:latin typeface="Comic Sans MS" panose="030F0702030302020204" pitchFamily="66" charset="0"/>
              </a:rPr>
              <a:t>  I don’t like broccoli ice cream!!!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140968"/>
            <a:ext cx="2376264" cy="33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1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15021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do a quiz!</a:t>
            </a:r>
            <a:endParaRPr lang="el-GR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259632" y="1434241"/>
            <a:ext cx="6912768" cy="51143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339752" y="350100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Are you ready?</a:t>
            </a:r>
            <a:endParaRPr lang="el-GR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4910"/>
            <a:ext cx="7830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Click on the right picture!</a:t>
            </a:r>
            <a:endParaRPr lang="el-GR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Smiley Fac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2" y="1360491"/>
            <a:ext cx="2412624" cy="241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221286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carrots.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125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t="16939" b="13510"/>
          <a:stretch/>
        </p:blipFill>
        <p:spPr bwMode="auto">
          <a:xfrm>
            <a:off x="769536" y="4437112"/>
            <a:ext cx="3797209" cy="185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omatoes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8" y="4077071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On-screen Show (4:3)</PresentationFormat>
  <Paragraphs>122</Paragraphs>
  <Slides>39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Comic Sans MS</vt:lpstr>
      <vt:lpstr>Times New Roman</vt:lpstr>
      <vt:lpstr>Wingdings</vt:lpstr>
      <vt:lpstr>Office Theme</vt:lpstr>
      <vt:lpstr>Тема Office</vt:lpstr>
      <vt:lpstr>1_Office Theme</vt:lpstr>
      <vt:lpstr>    My favourite food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2020-03-27T00:14:40Z</dcterms:created>
  <dcterms:modified xsi:type="dcterms:W3CDTF">2020-04-05T15:18:35Z</dcterms:modified>
</cp:coreProperties>
</file>