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8" r:id="rId6"/>
    <p:sldId id="287" r:id="rId7"/>
    <p:sldId id="288" r:id="rId8"/>
    <p:sldId id="289" r:id="rId9"/>
    <p:sldId id="291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09" autoAdjust="0"/>
    <p:restoredTop sz="94712" autoAdjust="0"/>
  </p:normalViewPr>
  <p:slideViewPr>
    <p:cSldViewPr snapToGrid="0">
      <p:cViewPr varScale="1">
        <p:scale>
          <a:sx n="71" d="100"/>
          <a:sy n="71" d="100"/>
        </p:scale>
        <p:origin x="59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t>5/11/2020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t>5/11/2020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8684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5838" r="1073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1183" r="13010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16306" r="1769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10612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6186" r="8111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8684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5838" r="1073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1183" r="13010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9266" r="1773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9984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9266" r="1773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9984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9266" r="1773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9984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9266" r="1773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9984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10565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10565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9266" r="1773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9984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9266" r="1773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9984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9266" r="1773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9984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t="19266" r="1773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9984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10702" r="5240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10565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10702" r="6336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23847" r="3068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10185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dim-makedonitissa1-lef.schools.ac.cy/data/uploads/koronavirus/english/year-4-suggested-activities-english.pdf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Year 4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191696" y="2616906"/>
            <a:ext cx="4851352" cy="182706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Making questions </a:t>
            </a:r>
            <a:br>
              <a:rPr lang="en-US" dirty="0"/>
            </a:br>
            <a:endParaRPr lang="ru-RU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720000">
            <a:off x="8816788" y="5275161"/>
            <a:ext cx="3963590" cy="858767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Makedonitissa</a:t>
            </a:r>
            <a:r>
              <a:rPr lang="en-US" dirty="0"/>
              <a:t> A’ </a:t>
            </a:r>
          </a:p>
          <a:p>
            <a:r>
              <a:rPr lang="en-US" dirty="0"/>
              <a:t>Primary School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F3D816-EAE0-43C9-AB44-C400988616C2}"/>
              </a:ext>
            </a:extLst>
          </p:cNvPr>
          <p:cNvSpPr txBox="1"/>
          <p:nvPr/>
        </p:nvSpPr>
        <p:spPr>
          <a:xfrm>
            <a:off x="8798936" y="6229629"/>
            <a:ext cx="2937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Eleni </a:t>
            </a:r>
            <a:r>
              <a:rPr lang="en-US" sz="2000" b="1" dirty="0" err="1"/>
              <a:t>Papageorgiou</a:t>
            </a:r>
            <a:r>
              <a:rPr lang="en-US" sz="2000" b="1" dirty="0"/>
              <a:t> 2020</a:t>
            </a:r>
            <a:endParaRPr lang="en-CY" sz="2000" b="1" dirty="0"/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/>
              <a:t>Look and learn</a:t>
            </a:r>
          </a:p>
        </p:txBody>
      </p:sp>
      <p:pic>
        <p:nvPicPr>
          <p:cNvPr id="1026" name="Picture 2" descr="Cute boy image">
            <a:extLst>
              <a:ext uri="{FF2B5EF4-FFF2-40B4-BE49-F238E27FC236}">
                <a16:creationId xmlns:a16="http://schemas.microsoft.com/office/drawing/2014/main" id="{B36A7810-51E8-4817-BEA7-31EFF9951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2069" y="2961871"/>
            <a:ext cx="1750825" cy="370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Φυσαλίδα ομιλίας: Ορθογώνιο 1">
            <a:extLst>
              <a:ext uri="{FF2B5EF4-FFF2-40B4-BE49-F238E27FC236}">
                <a16:creationId xmlns:a16="http://schemas.microsoft.com/office/drawing/2014/main" id="{D1E940D9-E8CB-43A0-8DE0-7D6DEA3EADAD}"/>
              </a:ext>
            </a:extLst>
          </p:cNvPr>
          <p:cNvSpPr/>
          <p:nvPr/>
        </p:nvSpPr>
        <p:spPr>
          <a:xfrm>
            <a:off x="1554481" y="1613647"/>
            <a:ext cx="4520008" cy="1850834"/>
          </a:xfrm>
          <a:prstGeom prst="wedgeRectCallout">
            <a:avLst>
              <a:gd name="adj1" fmla="val -41917"/>
              <a:gd name="adj2" fmla="val 80941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pic>
        <p:nvPicPr>
          <p:cNvPr id="1028" name="Picture 4" descr="Boy Clip Art">
            <a:extLst>
              <a:ext uri="{FF2B5EF4-FFF2-40B4-BE49-F238E27FC236}">
                <a16:creationId xmlns:a16="http://schemas.microsoft.com/office/drawing/2014/main" id="{C6DA17D4-783C-447C-A8A7-124F7CCDA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39731" y="3272623"/>
            <a:ext cx="1690200" cy="308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4481" y="1727514"/>
            <a:ext cx="466344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play football on Monday. </a:t>
            </a:r>
          </a:p>
          <a:p>
            <a:r>
              <a:rPr lang="en-GB" sz="4000" b="1" dirty="0"/>
              <a:t>Do</a:t>
            </a:r>
            <a:r>
              <a:rPr lang="en-GB" sz="3200" dirty="0"/>
              <a:t> you play football on Monday?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446D91-E3EF-4C7A-A8FF-A26BB1D2E985}"/>
              </a:ext>
            </a:extLst>
          </p:cNvPr>
          <p:cNvSpPr txBox="1"/>
          <p:nvPr/>
        </p:nvSpPr>
        <p:spPr>
          <a:xfrm>
            <a:off x="5276291" y="3968390"/>
            <a:ext cx="4663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No, I don’t. I go swimming on Monday.</a:t>
            </a:r>
          </a:p>
        </p:txBody>
      </p:sp>
      <p:sp>
        <p:nvSpPr>
          <p:cNvPr id="9" name="Φυσαλίδα ομιλίας: Ορθογώνιο 8">
            <a:extLst>
              <a:ext uri="{FF2B5EF4-FFF2-40B4-BE49-F238E27FC236}">
                <a16:creationId xmlns:a16="http://schemas.microsoft.com/office/drawing/2014/main" id="{3C1E9B2C-A6D0-4B36-BAEC-EF037AE9DE6A}"/>
              </a:ext>
            </a:extLst>
          </p:cNvPr>
          <p:cNvSpPr/>
          <p:nvPr/>
        </p:nvSpPr>
        <p:spPr>
          <a:xfrm>
            <a:off x="5243654" y="3810327"/>
            <a:ext cx="4520008" cy="1850834"/>
          </a:xfrm>
          <a:prstGeom prst="wedgeRectCallout">
            <a:avLst>
              <a:gd name="adj1" fmla="val 64965"/>
              <a:gd name="adj2" fmla="val -26103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5" name="AutoShape 6" descr="Football Clip art - Football Cliparts Transparent png download - 1600*1600 - Free Transparent Ball png Download.">
            <a:extLst>
              <a:ext uri="{FF2B5EF4-FFF2-40B4-BE49-F238E27FC236}">
                <a16:creationId xmlns:a16="http://schemas.microsoft.com/office/drawing/2014/main" id="{338AC7DB-C802-4150-A873-07BEF4AD75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Y"/>
          </a:p>
        </p:txBody>
      </p:sp>
      <p:pic>
        <p:nvPicPr>
          <p:cNvPr id="1032" name="Picture 8" descr="Football Clip art - Football Cliparts Transparent png download - 1600*1600 - Free Transparent Ball png Download.">
            <a:extLst>
              <a:ext uri="{FF2B5EF4-FFF2-40B4-BE49-F238E27FC236}">
                <a16:creationId xmlns:a16="http://schemas.microsoft.com/office/drawing/2014/main" id="{25E863AA-67CF-4DE9-ABE4-091934821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3306" y="5460339"/>
            <a:ext cx="943254" cy="943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0" descr="Pool clip art images free clipart images">
            <a:extLst>
              <a:ext uri="{FF2B5EF4-FFF2-40B4-BE49-F238E27FC236}">
                <a16:creationId xmlns:a16="http://schemas.microsoft.com/office/drawing/2014/main" id="{5DDAD845-D001-4948-A7D6-2F89D64DB5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Y"/>
          </a:p>
        </p:txBody>
      </p:sp>
      <p:pic>
        <p:nvPicPr>
          <p:cNvPr id="1036" name="Picture 12" descr="Pool clip art images free clipart images">
            <a:extLst>
              <a:ext uri="{FF2B5EF4-FFF2-40B4-BE49-F238E27FC236}">
                <a16:creationId xmlns:a16="http://schemas.microsoft.com/office/drawing/2014/main" id="{A1DA6B92-7AE7-47CA-A330-D78F454D6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08011" y="2006859"/>
            <a:ext cx="2546723" cy="161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67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/>
              <a:t>Look and learn</a:t>
            </a:r>
          </a:p>
        </p:txBody>
      </p:sp>
      <p:pic>
        <p:nvPicPr>
          <p:cNvPr id="1026" name="Picture 2" descr="Cute boy image">
            <a:extLst>
              <a:ext uri="{FF2B5EF4-FFF2-40B4-BE49-F238E27FC236}">
                <a16:creationId xmlns:a16="http://schemas.microsoft.com/office/drawing/2014/main" id="{B36A7810-51E8-4817-BEA7-31EFF9951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2069" y="2961871"/>
            <a:ext cx="1750825" cy="370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Φυσαλίδα ομιλίας: Ορθογώνιο 1">
            <a:extLst>
              <a:ext uri="{FF2B5EF4-FFF2-40B4-BE49-F238E27FC236}">
                <a16:creationId xmlns:a16="http://schemas.microsoft.com/office/drawing/2014/main" id="{D1E940D9-E8CB-43A0-8DE0-7D6DEA3EADAD}"/>
              </a:ext>
            </a:extLst>
          </p:cNvPr>
          <p:cNvSpPr/>
          <p:nvPr/>
        </p:nvSpPr>
        <p:spPr>
          <a:xfrm>
            <a:off x="1554480" y="1613647"/>
            <a:ext cx="5115261" cy="1850834"/>
          </a:xfrm>
          <a:prstGeom prst="wedgeRectCallout">
            <a:avLst>
              <a:gd name="adj1" fmla="val -41917"/>
              <a:gd name="adj2" fmla="val 80941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pic>
        <p:nvPicPr>
          <p:cNvPr id="1028" name="Picture 4" descr="Boy Clip Art">
            <a:extLst>
              <a:ext uri="{FF2B5EF4-FFF2-40B4-BE49-F238E27FC236}">
                <a16:creationId xmlns:a16="http://schemas.microsoft.com/office/drawing/2014/main" id="{C6DA17D4-783C-447C-A8A7-124F7CCDA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39731" y="3272623"/>
            <a:ext cx="1690200" cy="308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4480" y="1727514"/>
            <a:ext cx="529007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 go to bed at nine o’clock. </a:t>
            </a:r>
          </a:p>
          <a:p>
            <a:r>
              <a:rPr lang="en-GB" sz="4000" b="1" dirty="0"/>
              <a:t>Do</a:t>
            </a:r>
            <a:r>
              <a:rPr lang="en-GB" sz="3200" dirty="0"/>
              <a:t> you go to bed at nine o’ clock?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446D91-E3EF-4C7A-A8FF-A26BB1D2E985}"/>
              </a:ext>
            </a:extLst>
          </p:cNvPr>
          <p:cNvSpPr txBox="1"/>
          <p:nvPr/>
        </p:nvSpPr>
        <p:spPr>
          <a:xfrm>
            <a:off x="5276291" y="3968390"/>
            <a:ext cx="4663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Yes, I do. I go to bed at nine o’ clock too!</a:t>
            </a:r>
          </a:p>
        </p:txBody>
      </p:sp>
      <p:sp>
        <p:nvSpPr>
          <p:cNvPr id="9" name="Φυσαλίδα ομιλίας: Ορθογώνιο 8">
            <a:extLst>
              <a:ext uri="{FF2B5EF4-FFF2-40B4-BE49-F238E27FC236}">
                <a16:creationId xmlns:a16="http://schemas.microsoft.com/office/drawing/2014/main" id="{3C1E9B2C-A6D0-4B36-BAEC-EF037AE9DE6A}"/>
              </a:ext>
            </a:extLst>
          </p:cNvPr>
          <p:cNvSpPr/>
          <p:nvPr/>
        </p:nvSpPr>
        <p:spPr>
          <a:xfrm>
            <a:off x="5056094" y="3810327"/>
            <a:ext cx="4707568" cy="1850834"/>
          </a:xfrm>
          <a:prstGeom prst="wedgeRectCallout">
            <a:avLst>
              <a:gd name="adj1" fmla="val 64965"/>
              <a:gd name="adj2" fmla="val -26103"/>
            </a:avLst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pic>
        <p:nvPicPr>
          <p:cNvPr id="2050" name="Picture 2" descr="Image of Bedtime Clipart Sleep Sleeping Baby Bedtime">
            <a:extLst>
              <a:ext uri="{FF2B5EF4-FFF2-40B4-BE49-F238E27FC236}">
                <a16:creationId xmlns:a16="http://schemas.microsoft.com/office/drawing/2014/main" id="{1A451419-EF98-4A5E-B94D-745F4C142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24122" y="1017272"/>
            <a:ext cx="2886169" cy="211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405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EEBC4432-4123-4AF6-A22B-FA0A11AF7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C073F797-DE9A-4DF0-BC99-E0B04016D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and learn</a:t>
            </a:r>
            <a:endParaRPr lang="en-CY" dirty="0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62871A8-8ECE-4F2F-BB60-A0369513EF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6720" y="1111322"/>
            <a:ext cx="11379280" cy="1482088"/>
          </a:xfrm>
        </p:spPr>
        <p:txBody>
          <a:bodyPr>
            <a:normAutofit/>
          </a:bodyPr>
          <a:lstStyle/>
          <a:p>
            <a:r>
              <a:rPr lang="en-US" dirty="0"/>
              <a:t>You play the guitar every day.</a:t>
            </a:r>
          </a:p>
        </p:txBody>
      </p:sp>
      <p:sp>
        <p:nvSpPr>
          <p:cNvPr id="7" name="Θέση κειμένου 4">
            <a:extLst>
              <a:ext uri="{FF2B5EF4-FFF2-40B4-BE49-F238E27FC236}">
                <a16:creationId xmlns:a16="http://schemas.microsoft.com/office/drawing/2014/main" id="{F294DEE1-AA4D-487E-A575-5ADF1ED9DA58}"/>
              </a:ext>
            </a:extLst>
          </p:cNvPr>
          <p:cNvSpPr txBox="1">
            <a:spLocks/>
          </p:cNvSpPr>
          <p:nvPr/>
        </p:nvSpPr>
        <p:spPr>
          <a:xfrm>
            <a:off x="386000" y="2593410"/>
            <a:ext cx="11379280" cy="148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- </a:t>
            </a:r>
            <a:r>
              <a:rPr lang="en-US" b="1" dirty="0">
                <a:solidFill>
                  <a:srgbClr val="FF0000"/>
                </a:solidFill>
              </a:rPr>
              <a:t>Do</a:t>
            </a:r>
            <a:r>
              <a:rPr lang="en-US" dirty="0"/>
              <a:t> you play the guitar every day</a:t>
            </a:r>
            <a:r>
              <a:rPr lang="en-US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8" name="Θέση κειμένου 4">
            <a:extLst>
              <a:ext uri="{FF2B5EF4-FFF2-40B4-BE49-F238E27FC236}">
                <a16:creationId xmlns:a16="http://schemas.microsoft.com/office/drawing/2014/main" id="{C776EA81-EC0C-4D59-98BA-0290AE1336B2}"/>
              </a:ext>
            </a:extLst>
          </p:cNvPr>
          <p:cNvSpPr txBox="1">
            <a:spLocks/>
          </p:cNvSpPr>
          <p:nvPr/>
        </p:nvSpPr>
        <p:spPr>
          <a:xfrm>
            <a:off x="345280" y="3394023"/>
            <a:ext cx="11379280" cy="148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-Yes, I do. / No, I don’t. </a:t>
            </a:r>
          </a:p>
        </p:txBody>
      </p:sp>
      <p:sp>
        <p:nvSpPr>
          <p:cNvPr id="9" name="Βέλος: Κάτω 8">
            <a:extLst>
              <a:ext uri="{FF2B5EF4-FFF2-40B4-BE49-F238E27FC236}">
                <a16:creationId xmlns:a16="http://schemas.microsoft.com/office/drawing/2014/main" id="{AFE9249D-769C-49B0-8963-DA13D2B2E391}"/>
              </a:ext>
            </a:extLst>
          </p:cNvPr>
          <p:cNvSpPr/>
          <p:nvPr/>
        </p:nvSpPr>
        <p:spPr>
          <a:xfrm>
            <a:off x="1051560" y="2194560"/>
            <a:ext cx="335280" cy="767597"/>
          </a:xfrm>
          <a:prstGeom prst="down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  <p:sp>
        <p:nvSpPr>
          <p:cNvPr id="10" name="Βέλος: Κάτω 9">
            <a:extLst>
              <a:ext uri="{FF2B5EF4-FFF2-40B4-BE49-F238E27FC236}">
                <a16:creationId xmlns:a16="http://schemas.microsoft.com/office/drawing/2014/main" id="{71578291-A5C0-46F9-9DA5-6357B19BF14B}"/>
              </a:ext>
            </a:extLst>
          </p:cNvPr>
          <p:cNvSpPr/>
          <p:nvPr/>
        </p:nvSpPr>
        <p:spPr>
          <a:xfrm>
            <a:off x="11224703" y="2155188"/>
            <a:ext cx="335280" cy="767597"/>
          </a:xfrm>
          <a:prstGeom prst="downArrow">
            <a:avLst/>
          </a:prstGeom>
          <a:gradFill>
            <a:gsLst>
              <a:gs pos="0">
                <a:schemeClr val="tx1"/>
              </a:gs>
              <a:gs pos="100000">
                <a:schemeClr val="tx2"/>
              </a:gs>
            </a:gsLst>
            <a:lin ang="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81505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8" grpId="0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98F81592-BEAA-41B7-8BD3-EB3BED56D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694" y="4063708"/>
            <a:ext cx="5518215" cy="914477"/>
          </a:xfrm>
        </p:spPr>
        <p:txBody>
          <a:bodyPr/>
          <a:lstStyle/>
          <a:p>
            <a:r>
              <a:rPr lang="en-US" sz="2400" dirty="0"/>
              <a:t>Answer the question about you</a:t>
            </a:r>
            <a:r>
              <a:rPr lang="en-US" dirty="0"/>
              <a:t>.</a:t>
            </a:r>
            <a:endParaRPr lang="en-US" noProof="0" dirty="0"/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D4F70442-ABE8-4F90-94A2-918B94703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id="{7B1A3593-5C8B-496F-975F-EE9FF6FD4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61897" y="308643"/>
            <a:ext cx="5064958" cy="1325563"/>
          </a:xfrm>
        </p:spPr>
        <p:txBody>
          <a:bodyPr>
            <a:normAutofit/>
          </a:bodyPr>
          <a:lstStyle/>
          <a:p>
            <a:r>
              <a:rPr lang="en-US" sz="2800" dirty="0"/>
              <a:t>Put the words in the right order to make a question.</a:t>
            </a:r>
            <a:endParaRPr lang="en-CY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E4A0B7-182B-4DE3-893E-BEAD08F17C97}"/>
              </a:ext>
            </a:extLst>
          </p:cNvPr>
          <p:cNvSpPr txBox="1"/>
          <p:nvPr/>
        </p:nvSpPr>
        <p:spPr>
          <a:xfrm>
            <a:off x="1987882" y="1937483"/>
            <a:ext cx="934551" cy="70788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/>
              <a:t>you</a:t>
            </a:r>
            <a:endParaRPr lang="en-CY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45143A-7A47-4255-ABC3-19C53D9C45AC}"/>
              </a:ext>
            </a:extLst>
          </p:cNvPr>
          <p:cNvSpPr txBox="1"/>
          <p:nvPr/>
        </p:nvSpPr>
        <p:spPr>
          <a:xfrm>
            <a:off x="3134352" y="1913012"/>
            <a:ext cx="1050224" cy="70788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/>
              <a:t>play</a:t>
            </a:r>
            <a:endParaRPr lang="en-CY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7502CA-D087-4B2E-A74F-D5C25C456D72}"/>
              </a:ext>
            </a:extLst>
          </p:cNvPr>
          <p:cNvSpPr txBox="1"/>
          <p:nvPr/>
        </p:nvSpPr>
        <p:spPr>
          <a:xfrm>
            <a:off x="5518215" y="1939486"/>
            <a:ext cx="782587" cy="70788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/>
              <a:t>Do</a:t>
            </a:r>
            <a:endParaRPr lang="en-CY" sz="4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769530-97F7-4385-8D11-553C3D80B903}"/>
              </a:ext>
            </a:extLst>
          </p:cNvPr>
          <p:cNvSpPr txBox="1"/>
          <p:nvPr/>
        </p:nvSpPr>
        <p:spPr>
          <a:xfrm>
            <a:off x="4484554" y="1909006"/>
            <a:ext cx="728084" cy="70788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/>
              <a:t>on</a:t>
            </a:r>
            <a:endParaRPr lang="en-CY" sz="4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3EAA03-6C43-41A5-94D8-44685E07800A}"/>
              </a:ext>
            </a:extLst>
          </p:cNvPr>
          <p:cNvSpPr txBox="1"/>
          <p:nvPr/>
        </p:nvSpPr>
        <p:spPr>
          <a:xfrm>
            <a:off x="8181512" y="1937483"/>
            <a:ext cx="1891800" cy="70788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/>
              <a:t>Monday</a:t>
            </a:r>
            <a:endParaRPr lang="en-CY" sz="4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ED10C4-0CE3-4CE4-8CD3-CCAE5390B040}"/>
              </a:ext>
            </a:extLst>
          </p:cNvPr>
          <p:cNvSpPr txBox="1"/>
          <p:nvPr/>
        </p:nvSpPr>
        <p:spPr>
          <a:xfrm>
            <a:off x="6544473" y="1939487"/>
            <a:ext cx="1509580" cy="707886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 dirty="0"/>
              <a:t>tennis</a:t>
            </a:r>
            <a:endParaRPr lang="en-CY" sz="4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B709CF-F6C3-46C1-9B2A-FF492E35D509}"/>
              </a:ext>
            </a:extLst>
          </p:cNvPr>
          <p:cNvSpPr txBox="1"/>
          <p:nvPr/>
        </p:nvSpPr>
        <p:spPr>
          <a:xfrm>
            <a:off x="1935472" y="3601734"/>
            <a:ext cx="82180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Do you play tennis on Monday?</a:t>
            </a:r>
            <a:endParaRPr lang="en-CY" sz="4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6E86F2-9816-4C87-8F15-DCA7D8D3425D}"/>
              </a:ext>
            </a:extLst>
          </p:cNvPr>
          <p:cNvSpPr txBox="1"/>
          <p:nvPr/>
        </p:nvSpPr>
        <p:spPr>
          <a:xfrm>
            <a:off x="3421817" y="4615293"/>
            <a:ext cx="52453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Yes, I do./No, I don’t. </a:t>
            </a:r>
            <a:endParaRPr lang="en-CY" sz="44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28D2218-73B5-438A-9428-D80208645D00}"/>
              </a:ext>
            </a:extLst>
          </p:cNvPr>
          <p:cNvSpPr txBox="1">
            <a:spLocks/>
          </p:cNvSpPr>
          <p:nvPr/>
        </p:nvSpPr>
        <p:spPr>
          <a:xfrm>
            <a:off x="420063" y="5484359"/>
            <a:ext cx="10978889" cy="9229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200" b="1" dirty="0"/>
              <a:t>Now, you can do exercise 3, on page 45 in your Activity Book.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3F903B43-B07E-48F8-AF08-3022817EF8CE}"/>
              </a:ext>
            </a:extLst>
          </p:cNvPr>
          <p:cNvCxnSpPr/>
          <p:nvPr/>
        </p:nvCxnSpPr>
        <p:spPr>
          <a:xfrm>
            <a:off x="726141" y="3637332"/>
            <a:ext cx="11079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6DA11AA-9B05-4DB9-9D6F-D6AC4F9D5BBC}"/>
              </a:ext>
            </a:extLst>
          </p:cNvPr>
          <p:cNvSpPr txBox="1"/>
          <p:nvPr/>
        </p:nvSpPr>
        <p:spPr>
          <a:xfrm>
            <a:off x="11635921" y="2980124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?</a:t>
            </a:r>
            <a:endParaRPr lang="en-CY" sz="4400" dirty="0"/>
          </a:p>
        </p:txBody>
      </p:sp>
    </p:spTree>
    <p:extLst>
      <p:ext uri="{BB962C8B-B14F-4D97-AF65-F5344CB8AC3E}">
        <p14:creationId xmlns:p14="http://schemas.microsoft.com/office/powerpoint/2010/main" val="28605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6125E-17 -3.7037E-7 L -0.37383 0.134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98" y="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71 0.03796 L 0.05729 0.14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42 0.04328 L 0.1026 0.1465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01" y="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7.40741E-7 L -0.04258 0.141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5" y="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82 0.00185 L 0.31341 0.1458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61" y="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22222E-6 L 0.13269 0.1356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28" y="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21291" y="628223"/>
            <a:ext cx="10515600" cy="9229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You can also…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773B976-E427-47B6-995A-648A9AF119A2}"/>
              </a:ext>
            </a:extLst>
          </p:cNvPr>
          <p:cNvSpPr/>
          <p:nvPr/>
        </p:nvSpPr>
        <p:spPr>
          <a:xfrm>
            <a:off x="1335921" y="3664999"/>
            <a:ext cx="8973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http://dim-makedonitissa1-lef.schools.ac.cy/data/uploads/koronavirus/english/year-4-suggested-activities-english.pdf</a:t>
            </a:r>
            <a:endParaRPr lang="en-CY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FBE66C-84A4-465E-83BE-E5C5E5E6181C}"/>
              </a:ext>
            </a:extLst>
          </p:cNvPr>
          <p:cNvSpPr txBox="1"/>
          <p:nvPr/>
        </p:nvSpPr>
        <p:spPr>
          <a:xfrm>
            <a:off x="1112836" y="1915729"/>
            <a:ext cx="103325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Click below to remember the activities on professions  (jobs)</a:t>
            </a:r>
          </a:p>
          <a:p>
            <a:r>
              <a:rPr lang="en-US" sz="2800" dirty="0"/>
              <a:t>and do exercises 1 and 2 on pages 44 and 45 in your Activity Book. </a:t>
            </a:r>
            <a:endParaRPr lang="en-CY" sz="2800" dirty="0"/>
          </a:p>
        </p:txBody>
      </p:sp>
      <p:pic>
        <p:nvPicPr>
          <p:cNvPr id="1026" name="Picture 2" descr="Professions Clipart">
            <a:extLst>
              <a:ext uri="{FF2B5EF4-FFF2-40B4-BE49-F238E27FC236}">
                <a16:creationId xmlns:a16="http://schemas.microsoft.com/office/drawing/2014/main" id="{EEDF5EB4-5590-417A-854F-FEB739DDB5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9490" y="4376790"/>
            <a:ext cx="4109589" cy="208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204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Boy Carrying Red Backpack">
            <a:extLst>
              <a:ext uri="{FF2B5EF4-FFF2-40B4-BE49-F238E27FC236}">
                <a16:creationId xmlns:a16="http://schemas.microsoft.com/office/drawing/2014/main" id="{10962572-14B4-44BB-89AB-9ADA56D6B40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600" y="1096296"/>
            <a:ext cx="6052552" cy="5259842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4AA4C6-BA7F-40BC-AD51-EFDDDBEA5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 work!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5FC3B-DD33-4B9A-A5EB-A2301786CE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US" sz="3600" dirty="0"/>
              <a:t>Keep it up!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23331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Elementary school presentation_AAS_v4" id="{A1DE4719-C921-4876-B2FB-6B9A65FA4A71}" vid="{085AC972-F1A4-4B51-A582-8C15E7A469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5EE5440-5A1F-438E-9118-BE5E33F972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4E2D03-4971-40C6-9798-67DD10EB96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EF6C8FF-3D90-457B-9108-406F928CD7CB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Elementary school presentation</Template>
  <TotalTime>0</TotalTime>
  <Words>230</Words>
  <Application>Microsoft Office PowerPoint</Application>
  <PresentationFormat>Ευρεία οθόνη</PresentationFormat>
  <Paragraphs>44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Franklin Gothic Book</vt:lpstr>
      <vt:lpstr>Office Theme</vt:lpstr>
      <vt:lpstr>Making questions  </vt:lpstr>
      <vt:lpstr>Look and learn</vt:lpstr>
      <vt:lpstr>Look and learn</vt:lpstr>
      <vt:lpstr>Look and learn</vt:lpstr>
      <vt:lpstr>Put the words in the right order to make a question.</vt:lpstr>
      <vt:lpstr>Παρουσίαση του PowerPoint</vt:lpstr>
      <vt:lpstr>Great work!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2020-04-26T08:50:33Z</dcterms:created>
  <dcterms:modified xsi:type="dcterms:W3CDTF">2020-05-11T18:58:03Z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