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0" d="100"/>
          <a:sy n="70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Around 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=""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=""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=""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=""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=""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="" xmlns:a16="http://schemas.microsoft.com/office/drawing/2014/main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="" xmlns:a16="http://schemas.microsoft.com/office/drawing/2014/main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="" xmlns:a16="http://schemas.microsoft.com/office/drawing/2014/main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=""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=""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=""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=""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=""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="" xmlns:a16="http://schemas.microsoft.com/office/drawing/2014/main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="" xmlns:a16="http://schemas.microsoft.com/office/drawing/2014/main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="" xmlns:a16="http://schemas.microsoft.com/office/drawing/2014/main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="" xmlns:a16="http://schemas.microsoft.com/office/drawing/2014/main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=""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=""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="" xmlns:a16="http://schemas.microsoft.com/office/drawing/2014/main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=""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=""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=""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=""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=""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=""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="" xmlns:a16="http://schemas.microsoft.com/office/drawing/2014/main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=""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=""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=""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="" xmlns:a16="http://schemas.microsoft.com/office/drawing/2014/main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=""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=""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=""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=""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="" xmlns:a16="http://schemas.microsoft.com/office/drawing/2014/main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="" xmlns:a16="http://schemas.microsoft.com/office/drawing/2014/main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="" xmlns:a16="http://schemas.microsoft.com/office/drawing/2014/main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="" xmlns:a16="http://schemas.microsoft.com/office/drawing/2014/main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2020-04-26T20:22:26Z</dcterms:modified>
</cp:coreProperties>
</file>