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2" r:id="rId5"/>
  </p:sldMasterIdLst>
  <p:notesMasterIdLst>
    <p:notesMasterId r:id="rId17"/>
  </p:notesMasterIdLst>
  <p:handoutMasterIdLst>
    <p:handoutMasterId r:id="rId18"/>
  </p:handoutMasterIdLst>
  <p:sldIdLst>
    <p:sldId id="256" r:id="rId6"/>
    <p:sldId id="263" r:id="rId7"/>
    <p:sldId id="277" r:id="rId8"/>
    <p:sldId id="273" r:id="rId9"/>
    <p:sldId id="269" r:id="rId10"/>
    <p:sldId id="271" r:id="rId11"/>
    <p:sldId id="272" r:id="rId12"/>
    <p:sldId id="275" r:id="rId13"/>
    <p:sldId id="274" r:id="rId14"/>
    <p:sldId id="267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52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4/26/2020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8684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5838" r="1073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1183" r="13010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6306" r="1769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612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6186" r="8111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8684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5838" r="1073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1183" r="13010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16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1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61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39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27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60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73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88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68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96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3847" r="3068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185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02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0702" r="5240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0702" r="6336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3847" r="3068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185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2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AnZxeX_8mVk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comment/56516" TargetMode="External"/><Relationship Id="rId2" Type="http://schemas.openxmlformats.org/officeDocument/2006/relationships/hyperlink" Target="https://learnenglishkids.britishcouncil.org/word-games/school-subjects" TargetMode="External"/><Relationship Id="rId1" Type="http://schemas.openxmlformats.org/officeDocument/2006/relationships/slideLayout" Target="../slideLayouts/slideLayout33.xml"/><Relationship Id="rId5" Type="http://schemas.openxmlformats.org/officeDocument/2006/relationships/hyperlink" Target="https://www.liveworksheets.com/worksheets/en/English_as_a_Second_Language_(ESL)/School_subjects/School_subjects_-_Drag_and_drop_rc9811du" TargetMode="External"/><Relationship Id="rId4" Type="http://schemas.openxmlformats.org/officeDocument/2006/relationships/hyperlink" Target="https://www.gamestolearnenglish.com/vocab-gam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Year 5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8224148" y="3041449"/>
            <a:ext cx="4851352" cy="1827069"/>
          </a:xfrm>
        </p:spPr>
        <p:txBody>
          <a:bodyPr/>
          <a:lstStyle/>
          <a:p>
            <a:r>
              <a:rPr lang="en-US" dirty="0" smtClean="0"/>
              <a:t>Unit 8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816788" y="5275161"/>
            <a:ext cx="3963590" cy="85876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Makedonitissa</a:t>
            </a:r>
            <a:r>
              <a:rPr lang="en-US" dirty="0" smtClean="0"/>
              <a:t> A’ </a:t>
            </a:r>
          </a:p>
          <a:p>
            <a:r>
              <a:rPr lang="en-US" dirty="0" smtClean="0"/>
              <a:t>Primary School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660"/>
            <a:ext cx="10515600" cy="5931303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smtClean="0"/>
              <a:t>Make YOUR ideal (perfect) timetable. 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2138" y="1091820"/>
          <a:ext cx="10971662" cy="5178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868"/>
                <a:gridCol w="1889798"/>
                <a:gridCol w="1812918"/>
                <a:gridCol w="1907874"/>
                <a:gridCol w="1838452"/>
                <a:gridCol w="1876752"/>
              </a:tblGrid>
              <a:tr h="337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Time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Monday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Tuesday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Wednesday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Thursday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Friday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</a:tr>
              <a:tr h="674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</a:tr>
              <a:tr h="674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</a:tr>
              <a:tr h="674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</a:tr>
              <a:tr h="674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</a:tr>
              <a:tr h="674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</a:tr>
              <a:tr h="674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</a:tr>
              <a:tr h="674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4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Keep it up!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48548" y="327546"/>
            <a:ext cx="10802174" cy="6428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u="sng" dirty="0" smtClean="0"/>
              <a:t>Let’s remember:</a:t>
            </a:r>
          </a:p>
          <a:p>
            <a:pPr marL="0" indent="0" algn="just">
              <a:buNone/>
            </a:pPr>
            <a:r>
              <a:rPr lang="en-GB" sz="2600" dirty="0" smtClean="0"/>
              <a:t>Watch this video on school subjects. What’s your favourite school subject?</a:t>
            </a:r>
          </a:p>
          <a:p>
            <a:pPr marL="0" indent="0" algn="just">
              <a:buNone/>
            </a:pPr>
            <a:r>
              <a:rPr lang="en-GB" sz="2600" dirty="0" smtClean="0">
                <a:hlinkClick r:id="rId2"/>
              </a:rPr>
              <a:t>https://www.youtube.com/watch?v=AnZxeX_8mVk</a:t>
            </a:r>
            <a:endParaRPr lang="en-GB" sz="2600" dirty="0" smtClean="0"/>
          </a:p>
          <a:p>
            <a:pPr marL="0" indent="0" algn="just">
              <a:buNone/>
            </a:pPr>
            <a:r>
              <a:rPr lang="en-GB" sz="2600" dirty="0" smtClean="0"/>
              <a:t>Now write your school subjects in the boxes below</a:t>
            </a:r>
          </a:p>
          <a:p>
            <a:pPr marL="0" indent="0" algn="just">
              <a:buNone/>
            </a:pPr>
            <a:r>
              <a:rPr lang="en-GB" sz="2600" dirty="0" smtClean="0"/>
              <a:t>      (Science, art, music, physical education, geography, Greek, maths, history,  design and technology, English, religious education)</a:t>
            </a:r>
          </a:p>
          <a:p>
            <a:endParaRPr lang="en-GB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1" y="3380014"/>
            <a:ext cx="10953972" cy="315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PB </a:t>
            </a:r>
            <a:r>
              <a:rPr lang="en-US" sz="3600" dirty="0" err="1" smtClean="0"/>
              <a:t>pg</a:t>
            </a:r>
            <a:r>
              <a:rPr lang="en-US" sz="3600" dirty="0"/>
              <a:t> </a:t>
            </a:r>
            <a:r>
              <a:rPr lang="en-US" sz="3600" dirty="0" smtClean="0"/>
              <a:t>49 ex.3</a:t>
            </a:r>
            <a:endParaRPr lang="en-US" sz="3600" dirty="0"/>
          </a:p>
        </p:txBody>
      </p:sp>
      <p:pic>
        <p:nvPicPr>
          <p:cNvPr id="5" name="Media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8" y="1483828"/>
            <a:ext cx="8071944" cy="50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2" y="2457816"/>
            <a:ext cx="10465500" cy="34880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Activity Book pg43, ex.3.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03585" y="1681080"/>
            <a:ext cx="499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Find the scrambled words:</a:t>
            </a:r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2681" y="735581"/>
            <a:ext cx="10515600" cy="59858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Click on any of the links below to play some practice games: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hlinkClick r:id="rId2"/>
              </a:rPr>
              <a:t>https://learnenglishkids.britishcouncil.org/word-games/school-subjects</a:t>
            </a:r>
            <a:endParaRPr lang="en-GB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hlinkClick r:id="rId3"/>
              </a:rPr>
              <a:t>https://learnenglishkids.britishcouncil.org/comment/56516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hlinkClick r:id="rId4"/>
              </a:rPr>
              <a:t>https://www.gamestolearnenglish.com/vocab-game/</a:t>
            </a:r>
            <a:r>
              <a:rPr lang="en-GB" dirty="0" smtClean="0"/>
              <a:t>   please click on SUBJECTS at the ‘select content’ page.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u="sng" dirty="0" smtClean="0">
                <a:hlinkClick r:id="rId5"/>
              </a:rPr>
              <a:t>https://www.liveworksheets.com/worksheets/en/English_as_a_Second_Language_(ESL)/School_subjects/School_subjects_-_Drag_and_drop_rc9811du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8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Look and learn.</a:t>
            </a:r>
            <a:br>
              <a:rPr lang="en-US" sz="3600" dirty="0" smtClean="0"/>
            </a:br>
            <a:r>
              <a:rPr lang="en-US" sz="3600" dirty="0" smtClean="0"/>
              <a:t>Pupil’s Book pg.49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3" y="1828390"/>
            <a:ext cx="10716087" cy="3772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6803" y="5479952"/>
            <a:ext cx="5446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4"/>
                </a:solidFill>
              </a:rPr>
              <a:t>Always, never, sometimes, usually, often,</a:t>
            </a:r>
          </a:p>
          <a:p>
            <a:r>
              <a:rPr lang="en-GB" sz="2400" b="1" dirty="0" smtClean="0">
                <a:solidFill>
                  <a:schemeClr val="accent4"/>
                </a:solidFill>
              </a:rPr>
              <a:t> never, every day/week/month</a:t>
            </a:r>
            <a:endParaRPr lang="en-GB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PB </a:t>
            </a:r>
            <a:r>
              <a:rPr lang="en-US" sz="3600" dirty="0" err="1" smtClean="0"/>
              <a:t>pg</a:t>
            </a:r>
            <a:r>
              <a:rPr lang="en-US" sz="3600" dirty="0" smtClean="0"/>
              <a:t> 50 ex5 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40524"/>
            <a:ext cx="9792143" cy="49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PB </a:t>
            </a:r>
            <a:r>
              <a:rPr lang="en-US" sz="3600" dirty="0" err="1" smtClean="0"/>
              <a:t>pg</a:t>
            </a:r>
            <a:r>
              <a:rPr lang="en-US" sz="3600" dirty="0" smtClean="0"/>
              <a:t> 50 ex5 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" y="1942690"/>
            <a:ext cx="7642938" cy="1919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3103" y="4382814"/>
            <a:ext cx="47500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Remember: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 smtClean="0"/>
              <a:t>on + day  ex. on Mondays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b="1" dirty="0"/>
              <a:t>a</a:t>
            </a:r>
            <a:r>
              <a:rPr lang="en-GB" sz="2800" b="1" dirty="0" smtClean="0"/>
              <a:t>t + time ex. at four o’clock</a:t>
            </a:r>
          </a:p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598979" y="2396359"/>
            <a:ext cx="43828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120759" y="3026979"/>
            <a:ext cx="4861034" cy="10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20759" y="3557752"/>
            <a:ext cx="4861034" cy="52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AB </a:t>
            </a:r>
            <a:r>
              <a:rPr lang="en-US" sz="3600" dirty="0" err="1" smtClean="0"/>
              <a:t>pg</a:t>
            </a:r>
            <a:r>
              <a:rPr lang="en-US" sz="3600" dirty="0" smtClean="0"/>
              <a:t> 43 ex 4.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4" y="1592317"/>
            <a:ext cx="10794239" cy="49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205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Franklin Gothic Book</vt:lpstr>
      <vt:lpstr>Times New Roman</vt:lpstr>
      <vt:lpstr>Wingdings</vt:lpstr>
      <vt:lpstr>Office Theme</vt:lpstr>
      <vt:lpstr>1_Office Theme</vt:lpstr>
      <vt:lpstr>Unit 8</vt:lpstr>
      <vt:lpstr>PowerPoint Presentation</vt:lpstr>
      <vt:lpstr>PB pg 49 ex.3</vt:lpstr>
      <vt:lpstr>Activity Book pg43, ex.3.</vt:lpstr>
      <vt:lpstr>PowerPoint Presentation</vt:lpstr>
      <vt:lpstr>Look and learn. Pupil’s Book pg.49</vt:lpstr>
      <vt:lpstr>PB pg 50 ex5 .</vt:lpstr>
      <vt:lpstr>PB pg 50 ex5 .</vt:lpstr>
      <vt:lpstr>AB pg 43 ex 4.</vt:lpstr>
      <vt:lpstr>PowerPoint Presentation</vt:lpstr>
      <vt:lpstr>Great work!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2020-04-26T08:50:33Z</dcterms:created>
  <dcterms:modified xsi:type="dcterms:W3CDTF">2020-04-26T20:26:45Z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