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B12639E-A05A-427C-A5C2-B114B408FC79}" type="datetimeFigureOut">
              <a:rPr lang="en-US" smtClean="0"/>
              <a:t>23/11/2022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4509A-D9D2-4F22-A52F-5AC1BECFFE56}" type="slidenum">
              <a:rPr lang="en-US" smtClean="0"/>
              <a:t>‹#›</a:t>
            </a:fld>
            <a:endParaRPr lang="en-US"/>
          </a:p>
        </p:txBody>
      </p:sp>
    </p:spTree>
    <p:extLst>
      <p:ext uri="{BB962C8B-B14F-4D97-AF65-F5344CB8AC3E}">
        <p14:creationId xmlns:p14="http://schemas.microsoft.com/office/powerpoint/2010/main" val="4259688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B12639E-A05A-427C-A5C2-B114B408FC79}" type="datetimeFigureOut">
              <a:rPr lang="en-US" smtClean="0"/>
              <a:t>23/11/2022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4509A-D9D2-4F22-A52F-5AC1BECFFE56}" type="slidenum">
              <a:rPr lang="en-US" smtClean="0"/>
              <a:t>‹#›</a:t>
            </a:fld>
            <a:endParaRPr lang="en-US"/>
          </a:p>
        </p:txBody>
      </p:sp>
    </p:spTree>
    <p:extLst>
      <p:ext uri="{BB962C8B-B14F-4D97-AF65-F5344CB8AC3E}">
        <p14:creationId xmlns:p14="http://schemas.microsoft.com/office/powerpoint/2010/main" val="1678069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B12639E-A05A-427C-A5C2-B114B408FC79}" type="datetimeFigureOut">
              <a:rPr lang="en-US" smtClean="0"/>
              <a:t>23/11/2022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4509A-D9D2-4F22-A52F-5AC1BECFFE5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97969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B12639E-A05A-427C-A5C2-B114B408FC79}" type="datetimeFigureOut">
              <a:rPr lang="en-US" smtClean="0"/>
              <a:t>23/11/2022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4509A-D9D2-4F22-A52F-5AC1BECFFE56}" type="slidenum">
              <a:rPr lang="en-US" smtClean="0"/>
              <a:t>‹#›</a:t>
            </a:fld>
            <a:endParaRPr lang="en-US"/>
          </a:p>
        </p:txBody>
      </p:sp>
    </p:spTree>
    <p:extLst>
      <p:ext uri="{BB962C8B-B14F-4D97-AF65-F5344CB8AC3E}">
        <p14:creationId xmlns:p14="http://schemas.microsoft.com/office/powerpoint/2010/main" val="32517017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B12639E-A05A-427C-A5C2-B114B408FC79}" type="datetimeFigureOut">
              <a:rPr lang="en-US" smtClean="0"/>
              <a:t>23/11/2022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4509A-D9D2-4F22-A52F-5AC1BECFFE5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095919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B12639E-A05A-427C-A5C2-B114B408FC79}" type="datetimeFigureOut">
              <a:rPr lang="en-US" smtClean="0"/>
              <a:t>23/11/2022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4509A-D9D2-4F22-A52F-5AC1BECFFE56}" type="slidenum">
              <a:rPr lang="en-US" smtClean="0"/>
              <a:t>‹#›</a:t>
            </a:fld>
            <a:endParaRPr lang="en-US"/>
          </a:p>
        </p:txBody>
      </p:sp>
    </p:spTree>
    <p:extLst>
      <p:ext uri="{BB962C8B-B14F-4D97-AF65-F5344CB8AC3E}">
        <p14:creationId xmlns:p14="http://schemas.microsoft.com/office/powerpoint/2010/main" val="53980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12639E-A05A-427C-A5C2-B114B408FC79}" type="datetimeFigureOut">
              <a:rPr lang="en-US" smtClean="0"/>
              <a:t>23/11/2022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4509A-D9D2-4F22-A52F-5AC1BECFFE56}" type="slidenum">
              <a:rPr lang="en-US" smtClean="0"/>
              <a:t>‹#›</a:t>
            </a:fld>
            <a:endParaRPr lang="en-US"/>
          </a:p>
        </p:txBody>
      </p:sp>
    </p:spTree>
    <p:extLst>
      <p:ext uri="{BB962C8B-B14F-4D97-AF65-F5344CB8AC3E}">
        <p14:creationId xmlns:p14="http://schemas.microsoft.com/office/powerpoint/2010/main" val="1549367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12639E-A05A-427C-A5C2-B114B408FC79}" type="datetimeFigureOut">
              <a:rPr lang="en-US" smtClean="0"/>
              <a:t>23/11/2022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4509A-D9D2-4F22-A52F-5AC1BECFFE56}" type="slidenum">
              <a:rPr lang="en-US" smtClean="0"/>
              <a:t>‹#›</a:t>
            </a:fld>
            <a:endParaRPr lang="en-US"/>
          </a:p>
        </p:txBody>
      </p:sp>
    </p:spTree>
    <p:extLst>
      <p:ext uri="{BB962C8B-B14F-4D97-AF65-F5344CB8AC3E}">
        <p14:creationId xmlns:p14="http://schemas.microsoft.com/office/powerpoint/2010/main" val="324663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12639E-A05A-427C-A5C2-B114B408FC79}" type="datetimeFigureOut">
              <a:rPr lang="en-US" smtClean="0"/>
              <a:t>23/11/2022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4509A-D9D2-4F22-A52F-5AC1BECFFE56}" type="slidenum">
              <a:rPr lang="en-US" smtClean="0"/>
              <a:t>‹#›</a:t>
            </a:fld>
            <a:endParaRPr lang="en-US"/>
          </a:p>
        </p:txBody>
      </p:sp>
    </p:spTree>
    <p:extLst>
      <p:ext uri="{BB962C8B-B14F-4D97-AF65-F5344CB8AC3E}">
        <p14:creationId xmlns:p14="http://schemas.microsoft.com/office/powerpoint/2010/main" val="335537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B12639E-A05A-427C-A5C2-B114B408FC79}" type="datetimeFigureOut">
              <a:rPr lang="en-US" smtClean="0"/>
              <a:t>23/11/2022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4509A-D9D2-4F22-A52F-5AC1BECFFE56}" type="slidenum">
              <a:rPr lang="en-US" smtClean="0"/>
              <a:t>‹#›</a:t>
            </a:fld>
            <a:endParaRPr lang="en-US"/>
          </a:p>
        </p:txBody>
      </p:sp>
    </p:spTree>
    <p:extLst>
      <p:ext uri="{BB962C8B-B14F-4D97-AF65-F5344CB8AC3E}">
        <p14:creationId xmlns:p14="http://schemas.microsoft.com/office/powerpoint/2010/main" val="2233214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12639E-A05A-427C-A5C2-B114B408FC79}" type="datetimeFigureOut">
              <a:rPr lang="en-US" smtClean="0"/>
              <a:t>23/11/2022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54509A-D9D2-4F22-A52F-5AC1BECFFE56}" type="slidenum">
              <a:rPr lang="en-US" smtClean="0"/>
              <a:t>‹#›</a:t>
            </a:fld>
            <a:endParaRPr lang="en-US"/>
          </a:p>
        </p:txBody>
      </p:sp>
    </p:spTree>
    <p:extLst>
      <p:ext uri="{BB962C8B-B14F-4D97-AF65-F5344CB8AC3E}">
        <p14:creationId xmlns:p14="http://schemas.microsoft.com/office/powerpoint/2010/main" val="311917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B12639E-A05A-427C-A5C2-B114B408FC79}" type="datetimeFigureOut">
              <a:rPr lang="en-US" smtClean="0"/>
              <a:t>23/11/2022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54509A-D9D2-4F22-A52F-5AC1BECFFE56}" type="slidenum">
              <a:rPr lang="en-US" smtClean="0"/>
              <a:t>‹#›</a:t>
            </a:fld>
            <a:endParaRPr lang="en-US"/>
          </a:p>
        </p:txBody>
      </p:sp>
    </p:spTree>
    <p:extLst>
      <p:ext uri="{BB962C8B-B14F-4D97-AF65-F5344CB8AC3E}">
        <p14:creationId xmlns:p14="http://schemas.microsoft.com/office/powerpoint/2010/main" val="1349747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B12639E-A05A-427C-A5C2-B114B408FC79}" type="datetimeFigureOut">
              <a:rPr lang="en-US" smtClean="0"/>
              <a:t>23/11/2022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54509A-D9D2-4F22-A52F-5AC1BECFFE56}" type="slidenum">
              <a:rPr lang="en-US" smtClean="0"/>
              <a:t>‹#›</a:t>
            </a:fld>
            <a:endParaRPr lang="en-US"/>
          </a:p>
        </p:txBody>
      </p:sp>
    </p:spTree>
    <p:extLst>
      <p:ext uri="{BB962C8B-B14F-4D97-AF65-F5344CB8AC3E}">
        <p14:creationId xmlns:p14="http://schemas.microsoft.com/office/powerpoint/2010/main" val="565039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12639E-A05A-427C-A5C2-B114B408FC79}" type="datetimeFigureOut">
              <a:rPr lang="en-US" smtClean="0"/>
              <a:t>23/11/2022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54509A-D9D2-4F22-A52F-5AC1BECFFE56}" type="slidenum">
              <a:rPr lang="en-US" smtClean="0"/>
              <a:t>‹#›</a:t>
            </a:fld>
            <a:endParaRPr lang="en-US"/>
          </a:p>
        </p:txBody>
      </p:sp>
    </p:spTree>
    <p:extLst>
      <p:ext uri="{BB962C8B-B14F-4D97-AF65-F5344CB8AC3E}">
        <p14:creationId xmlns:p14="http://schemas.microsoft.com/office/powerpoint/2010/main" val="412396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B12639E-A05A-427C-A5C2-B114B408FC79}" type="datetimeFigureOut">
              <a:rPr lang="en-US" smtClean="0"/>
              <a:t>23/11/2022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54509A-D9D2-4F22-A52F-5AC1BECFFE56}" type="slidenum">
              <a:rPr lang="en-US" smtClean="0"/>
              <a:t>‹#›</a:t>
            </a:fld>
            <a:endParaRPr lang="en-US"/>
          </a:p>
        </p:txBody>
      </p:sp>
    </p:spTree>
    <p:extLst>
      <p:ext uri="{BB962C8B-B14F-4D97-AF65-F5344CB8AC3E}">
        <p14:creationId xmlns:p14="http://schemas.microsoft.com/office/powerpoint/2010/main" val="4193555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B12639E-A05A-427C-A5C2-B114B408FC79}" type="datetimeFigureOut">
              <a:rPr lang="en-US" smtClean="0"/>
              <a:t>23/11/2022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54509A-D9D2-4F22-A52F-5AC1BECFFE56}" type="slidenum">
              <a:rPr lang="en-US" smtClean="0"/>
              <a:t>‹#›</a:t>
            </a:fld>
            <a:endParaRPr lang="en-US"/>
          </a:p>
        </p:txBody>
      </p:sp>
    </p:spTree>
    <p:extLst>
      <p:ext uri="{BB962C8B-B14F-4D97-AF65-F5344CB8AC3E}">
        <p14:creationId xmlns:p14="http://schemas.microsoft.com/office/powerpoint/2010/main" val="214014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B12639E-A05A-427C-A5C2-B114B408FC79}" type="datetimeFigureOut">
              <a:rPr lang="en-US" smtClean="0"/>
              <a:t>23/11/2022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F54509A-D9D2-4F22-A52F-5AC1BECFFE56}" type="slidenum">
              <a:rPr lang="en-US" smtClean="0"/>
              <a:t>‹#›</a:t>
            </a:fld>
            <a:endParaRPr lang="en-US"/>
          </a:p>
        </p:txBody>
      </p:sp>
    </p:spTree>
    <p:extLst>
      <p:ext uri="{BB962C8B-B14F-4D97-AF65-F5344CB8AC3E}">
        <p14:creationId xmlns:p14="http://schemas.microsoft.com/office/powerpoint/2010/main" val="1432138132"/>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 id="2147483837" r:id="rId13"/>
    <p:sldLayoutId id="2147483838" r:id="rId14"/>
    <p:sldLayoutId id="2147483839" r:id="rId15"/>
    <p:sldLayoutId id="214748384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7.jfif"/><Relationship Id="rId2" Type="http://schemas.openxmlformats.org/officeDocument/2006/relationships/image" Target="../media/image6.jfif"/><Relationship Id="rId1" Type="http://schemas.openxmlformats.org/officeDocument/2006/relationships/slideLayout" Target="../slideLayouts/slideLayout7.xml"/><Relationship Id="rId5" Type="http://schemas.openxmlformats.org/officeDocument/2006/relationships/image" Target="../media/image9.jfif"/><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plickers.com/"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normAutofit/>
          </a:bodyPr>
          <a:lstStyle/>
          <a:p>
            <a:endParaRPr lang="en-US" dirty="0"/>
          </a:p>
        </p:txBody>
      </p:sp>
      <p:sp>
        <p:nvSpPr>
          <p:cNvPr id="4" name="Rectangle 3"/>
          <p:cNvSpPr/>
          <p:nvPr/>
        </p:nvSpPr>
        <p:spPr>
          <a:xfrm>
            <a:off x="1809403" y="1097189"/>
            <a:ext cx="6096000" cy="3214470"/>
          </a:xfrm>
          <a:prstGeom prst="rect">
            <a:avLst/>
          </a:prstGeom>
        </p:spPr>
        <p:txBody>
          <a:bodyPr>
            <a:spAutoFit/>
          </a:bodyPr>
          <a:lstStyle/>
          <a:p>
            <a:pPr algn="ctr">
              <a:lnSpc>
                <a:spcPct val="107000"/>
              </a:lnSpc>
              <a:spcAft>
                <a:spcPts val="800"/>
              </a:spcAft>
            </a:pPr>
            <a:r>
              <a:rPr lang="el-GR" b="1" dirty="0">
                <a:latin typeface="Calibri" panose="020F0502020204030204" pitchFamily="34" charset="0"/>
                <a:ea typeface="Calibri" panose="020F0502020204030204" pitchFamily="34" charset="0"/>
                <a:cs typeface="Times New Roman" panose="02020603050405020304" pitchFamily="18" charset="0"/>
              </a:rPr>
              <a:t>ΔΗΜΟΤΙΚΟ ΣΧΟΛΕΙΟ ΜΑΚΕΔΟΝΙΤΙΣΣΑΣ Α΄</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l-GR" b="1" dirty="0">
                <a:latin typeface="Calibri" panose="020F0502020204030204" pitchFamily="34" charset="0"/>
                <a:ea typeface="Calibri" panose="020F0502020204030204" pitchFamily="34" charset="0"/>
                <a:cs typeface="Times New Roman" panose="02020603050405020304" pitchFamily="18" charset="0"/>
              </a:rPr>
              <a:t>ΠΡΟΓΡΑΜΜΑ </a:t>
            </a:r>
            <a:r>
              <a:rPr lang="en-US" b="1" dirty="0">
                <a:latin typeface="Calibri" panose="020F0502020204030204" pitchFamily="34" charset="0"/>
                <a:ea typeface="Calibri" panose="020F0502020204030204" pitchFamily="34" charset="0"/>
                <a:cs typeface="Times New Roman" panose="02020603050405020304" pitchFamily="18" charset="0"/>
              </a:rPr>
              <a:t>ERASMUS PLUS</a:t>
            </a:r>
            <a:endParaRPr lang="el-GR"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b="1" dirty="0" smtClean="0">
                <a:latin typeface="Calibri" panose="020F0502020204030204" pitchFamily="34" charset="0"/>
                <a:ea typeface="Calibri" panose="020F0502020204030204" pitchFamily="34" charset="0"/>
                <a:cs typeface="Times New Roman" panose="02020603050405020304" pitchFamily="18" charset="0"/>
              </a:rPr>
              <a:t>                          Project</a:t>
            </a:r>
            <a:r>
              <a:rPr lang="en-US" b="1" dirty="0">
                <a:latin typeface="Calibri" panose="020F0502020204030204" pitchFamily="34" charset="0"/>
                <a:ea typeface="Calibri" panose="020F0502020204030204" pitchFamily="34" charset="0"/>
                <a:cs typeface="Times New Roman" panose="02020603050405020304" pitchFamily="18" charset="0"/>
              </a:rPr>
              <a:t>: 2020-1-CY01-KA101-065818</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l-GR" dirty="0"/>
          </a:p>
          <a:p>
            <a:endParaRPr lang="el-GR" dirty="0"/>
          </a:p>
          <a:p>
            <a:pPr algn="ctr">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b="1" dirty="0" smtClean="0">
                <a:latin typeface="Calibri" panose="020F0502020204030204" pitchFamily="34" charset="0"/>
                <a:ea typeface="Calibri" panose="020F0502020204030204" pitchFamily="34" charset="0"/>
                <a:cs typeface="Times New Roman" panose="02020603050405020304" pitchFamily="18" charset="0"/>
              </a:rPr>
              <a:t>“ICT tools for a Creative and Collaborative Classroom”</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l-GR" b="1" dirty="0">
                <a:latin typeface="Calibri" panose="020F0502020204030204" pitchFamily="34" charset="0"/>
                <a:ea typeface="Calibri" panose="020F0502020204030204" pitchFamily="34" charset="0"/>
                <a:cs typeface="Times New Roman" panose="02020603050405020304" pitchFamily="18" charset="0"/>
              </a:rPr>
              <a:t>Σχολική Χρονιά</a:t>
            </a:r>
            <a:r>
              <a:rPr lang="en-US" b="1" dirty="0">
                <a:latin typeface="Calibri" panose="020F0502020204030204" pitchFamily="34" charset="0"/>
                <a:ea typeface="Calibri" panose="020F0502020204030204" pitchFamily="34" charset="0"/>
                <a:cs typeface="Times New Roman" panose="02020603050405020304" pitchFamily="18" charset="0"/>
              </a:rPr>
              <a:t>: 2020-2022</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38294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439" y="1867217"/>
            <a:ext cx="6537710" cy="867467"/>
          </a:xfrm>
        </p:spPr>
        <p:txBody>
          <a:bodyPr>
            <a:normAutofit fontScale="90000"/>
          </a:bodyPr>
          <a:lstStyle/>
          <a:p>
            <a:r>
              <a:rPr lang="en-US" dirty="0" err="1"/>
              <a:t>Goosechase</a:t>
            </a:r>
            <a:r>
              <a:rPr lang="en-US" dirty="0"/>
              <a:t> is </a:t>
            </a:r>
            <a:r>
              <a:rPr lang="en-US" b="1" dirty="0"/>
              <a:t>a digital tool and app for creating multimodal scavenger hunts</a:t>
            </a:r>
            <a:r>
              <a:rPr lang="en-US" dirty="0"/>
              <a:t>. Using </a:t>
            </a:r>
            <a:r>
              <a:rPr lang="en-US" dirty="0" err="1"/>
              <a:t>Goosechase</a:t>
            </a:r>
            <a:r>
              <a:rPr lang="en-US" dirty="0"/>
              <a:t>, students can take photos or videos of scavenger hunt items, solve riddles and word puzzles, and tag themselves at a GPS location, such as a historical monument.</a:t>
            </a:r>
            <a:br>
              <a:rPr lang="en-US" dirty="0"/>
            </a:br>
            <a:r>
              <a:rPr lang="en-US" dirty="0"/>
              <a:t/>
            </a:r>
            <a:br>
              <a:rPr lang="en-US" dirty="0"/>
            </a:br>
            <a:endParaRPr lang="en-US" dirty="0"/>
          </a:p>
        </p:txBody>
      </p:sp>
      <p:sp>
        <p:nvSpPr>
          <p:cNvPr id="3" name="AutoShape 2" descr="GooseChase | Remote Europe"/>
          <p:cNvSpPr>
            <a:spLocks noChangeAspect="1" noChangeArrowheads="1"/>
          </p:cNvSpPr>
          <p:nvPr/>
        </p:nvSpPr>
        <p:spPr bwMode="auto">
          <a:xfrm>
            <a:off x="183688" y="186721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GooseChase | Remote Europ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Goosechase - Goose Chase Scavenger Hunt - Free Transparent PNG Clipart  Images Downloa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104" name="Picture 8" descr="Let Horizon take you on a wild GooseCha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44015" y="2917767"/>
            <a:ext cx="1911994" cy="1426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87585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Erasmus students... Go to Florence! | Erasmus experience Florenc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Erasmus students... Go to Florence! | Erasmus experience Florenc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Sara's Erasmus Experience in Florence, Italy | Erasmus experience Florence"/>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5990" y="600334"/>
            <a:ext cx="2543175" cy="180022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71010" y="600334"/>
            <a:ext cx="2418628" cy="2418628"/>
          </a:xfrm>
          <a:prstGeom prst="rect">
            <a:avLst/>
          </a:prstGeom>
        </p:spPr>
      </p:pic>
      <p:sp>
        <p:nvSpPr>
          <p:cNvPr id="7" name="AutoShape 8" descr="C:\Users\Teacher\Documents\279861984_389490796415427_1462990640440053970_n-1024x1024.webp"/>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10" descr="C:\Users\Teacher\Documents\279861984_389490796415427_1462990640440053970_n-1024x1024.webp"/>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12" descr="C:\Users\Teacher\Documents\279861984_389490796415427_1462990640440053970_n-1024x1024.webp"/>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134" name="Picture 14" descr="Guest visiting Scuola Waldorf Steiner Firenze | Waldorf School &quot;Prof. N.  Raynov&quo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5990" y="3368126"/>
            <a:ext cx="1994650" cy="19946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70263" y="3929062"/>
            <a:ext cx="2619375" cy="1743075"/>
          </a:xfrm>
          <a:prstGeom prst="rect">
            <a:avLst/>
          </a:prstGeom>
        </p:spPr>
      </p:pic>
    </p:spTree>
    <p:extLst>
      <p:ext uri="{BB962C8B-B14F-4D97-AF65-F5344CB8AC3E}">
        <p14:creationId xmlns:p14="http://schemas.microsoft.com/office/powerpoint/2010/main" val="2822873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err="1" smtClean="0"/>
              <a:t>Europass</a:t>
            </a:r>
            <a:r>
              <a:rPr lang="en-US" dirty="0" smtClean="0"/>
              <a:t>, Florence, Italy</a:t>
            </a:r>
            <a:br>
              <a:rPr lang="en-US" dirty="0" smtClean="0"/>
            </a:br>
            <a:r>
              <a:rPr lang="en-US" dirty="0" smtClean="0"/>
              <a:t>May30th-May 4</a:t>
            </a:r>
            <a:r>
              <a:rPr lang="en-US" baseline="30000" dirty="0" smtClean="0"/>
              <a:t>th</a:t>
            </a:r>
            <a:r>
              <a:rPr lang="en-US" dirty="0" smtClean="0"/>
              <a:t> 2022</a:t>
            </a:r>
            <a:endParaRPr lang="en-US" dirty="0"/>
          </a:p>
        </p:txBody>
      </p:sp>
      <p:sp>
        <p:nvSpPr>
          <p:cNvPr id="3" name="Subtitle 2"/>
          <p:cNvSpPr>
            <a:spLocks noGrp="1"/>
          </p:cNvSpPr>
          <p:nvPr>
            <p:ph type="subTitle" idx="1"/>
          </p:nvPr>
        </p:nvSpPr>
        <p:spPr/>
        <p:txBody>
          <a:bodyPr>
            <a:normAutofit fontScale="85000" lnSpcReduction="20000"/>
          </a:bodyPr>
          <a:lstStyle/>
          <a:p>
            <a:pPr>
              <a:spcAft>
                <a:spcPts val="600"/>
              </a:spcAft>
            </a:pPr>
            <a:r>
              <a:rPr lang="el-GR" dirty="0"/>
              <a:t>Δημοτικό Σχολείο Μακεδονίτισσας Α΄ </a:t>
            </a:r>
          </a:p>
          <a:p>
            <a:pPr>
              <a:spcAft>
                <a:spcPts val="600"/>
              </a:spcAft>
            </a:pPr>
            <a:r>
              <a:rPr lang="el-GR" dirty="0"/>
              <a:t>Σχολική Χρονιά </a:t>
            </a:r>
            <a:r>
              <a:rPr lang="el-GR" dirty="0" smtClean="0"/>
              <a:t>2022-23</a:t>
            </a:r>
          </a:p>
          <a:p>
            <a:pPr>
              <a:spcAft>
                <a:spcPts val="600"/>
              </a:spcAft>
            </a:pPr>
            <a:r>
              <a:rPr lang="el-GR" dirty="0" smtClean="0"/>
              <a:t>Μαρία Χρίστου</a:t>
            </a:r>
            <a:endParaRPr lang="el-GR" dirty="0"/>
          </a:p>
        </p:txBody>
      </p:sp>
    </p:spTree>
    <p:extLst>
      <p:ext uri="{BB962C8B-B14F-4D97-AF65-F5344CB8AC3E}">
        <p14:creationId xmlns:p14="http://schemas.microsoft.com/office/powerpoint/2010/main" val="536641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346" y="845435"/>
            <a:ext cx="8596668" cy="1320800"/>
          </a:xfrm>
        </p:spPr>
        <p:txBody>
          <a:bodyPr/>
          <a:lstStyle/>
          <a:p>
            <a:r>
              <a:rPr lang="en-US" dirty="0" smtClean="0"/>
              <a:t>Let’s build together a playful lesson with </a:t>
            </a:r>
            <a:r>
              <a:rPr lang="en-US" dirty="0" err="1" smtClean="0"/>
              <a:t>Nearpod</a:t>
            </a:r>
            <a:r>
              <a:rPr lang="en-US" dirty="0" smtClean="0"/>
              <a:t>!</a:t>
            </a:r>
            <a:endParaRPr lang="en-US" dirty="0"/>
          </a:p>
        </p:txBody>
      </p:sp>
      <p:sp>
        <p:nvSpPr>
          <p:cNvPr id="3" name="Rectangle 2"/>
          <p:cNvSpPr/>
          <p:nvPr/>
        </p:nvSpPr>
        <p:spPr>
          <a:xfrm>
            <a:off x="1737360" y="2413338"/>
            <a:ext cx="7406640" cy="3046988"/>
          </a:xfrm>
          <a:prstGeom prst="rect">
            <a:avLst/>
          </a:prstGeom>
        </p:spPr>
        <p:txBody>
          <a:bodyPr wrap="square">
            <a:spAutoFit/>
          </a:bodyPr>
          <a:lstStyle/>
          <a:p>
            <a:pPr fontAlgn="base"/>
            <a:r>
              <a:rPr lang="en-US" sz="2400" dirty="0">
                <a:solidFill>
                  <a:srgbClr val="353F46"/>
                </a:solidFill>
                <a:latin typeface="avenirmedium"/>
              </a:rPr>
              <a:t>Interactive slides</a:t>
            </a:r>
          </a:p>
          <a:p>
            <a:pPr fontAlgn="base"/>
            <a:r>
              <a:rPr lang="en-US" sz="2400" dirty="0">
                <a:solidFill>
                  <a:srgbClr val="5B6D79"/>
                </a:solidFill>
                <a:latin typeface="avenirbook"/>
              </a:rPr>
              <a:t>Make any slides-based lessons interactive and gather data on student understanding by adding formative assessments, simulations, and dynamic media.</a:t>
            </a:r>
          </a:p>
          <a:p>
            <a:pPr fontAlgn="base"/>
            <a:r>
              <a:rPr lang="en-US" sz="2400" dirty="0">
                <a:solidFill>
                  <a:srgbClr val="5B6D79"/>
                </a:solidFill>
                <a:latin typeface="avenirbook"/>
              </a:rPr>
              <a:t>Or choose from thousands of ready-to-teach, customizable, standards-aligned lessons from teacher favorite brands.</a:t>
            </a:r>
            <a:endParaRPr lang="en-US" sz="2400" b="0" i="0" dirty="0">
              <a:solidFill>
                <a:srgbClr val="5B6D79"/>
              </a:solidFill>
              <a:effectLst/>
              <a:latin typeface="avenirbook"/>
            </a:endParaRPr>
          </a:p>
        </p:txBody>
      </p:sp>
      <p:pic>
        <p:nvPicPr>
          <p:cNvPr id="1026" name="Picture 2" descr="Nearpod Utah | OER Comm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4105" y="5180369"/>
            <a:ext cx="284797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9910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19498" y="1138844"/>
            <a:ext cx="6924502" cy="2308324"/>
          </a:xfrm>
          <a:prstGeom prst="rect">
            <a:avLst/>
          </a:prstGeom>
        </p:spPr>
        <p:txBody>
          <a:bodyPr wrap="square">
            <a:spAutoFit/>
          </a:bodyPr>
          <a:lstStyle/>
          <a:p>
            <a:pPr fontAlgn="base"/>
            <a:r>
              <a:rPr lang="en-US" sz="3600" dirty="0">
                <a:solidFill>
                  <a:srgbClr val="353F46"/>
                </a:solidFill>
                <a:latin typeface="avenirmedium"/>
              </a:rPr>
              <a:t>Interactive videos</a:t>
            </a:r>
          </a:p>
          <a:p>
            <a:pPr fontAlgn="base"/>
            <a:r>
              <a:rPr lang="en-US" sz="3600" dirty="0">
                <a:solidFill>
                  <a:srgbClr val="5B6D79"/>
                </a:solidFill>
                <a:latin typeface="avenirbook"/>
              </a:rPr>
              <a:t>Create active video experiences to check for understanding with built-in interactive questions</a:t>
            </a:r>
            <a:r>
              <a:rPr lang="en-US" sz="3600" dirty="0" smtClean="0">
                <a:solidFill>
                  <a:srgbClr val="5B6D79"/>
                </a:solidFill>
                <a:latin typeface="avenirbook"/>
              </a:rPr>
              <a:t>.</a:t>
            </a:r>
            <a:endParaRPr lang="en-US" sz="3600" dirty="0">
              <a:solidFill>
                <a:srgbClr val="5B6D79"/>
              </a:solidFill>
              <a:latin typeface="avenirbook"/>
            </a:endParaRPr>
          </a:p>
        </p:txBody>
      </p:sp>
    </p:spTree>
    <p:extLst>
      <p:ext uri="{BB962C8B-B14F-4D97-AF65-F5344CB8AC3E}">
        <p14:creationId xmlns:p14="http://schemas.microsoft.com/office/powerpoint/2010/main" val="1558543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45425" y="1064029"/>
            <a:ext cx="7298575" cy="3108543"/>
          </a:xfrm>
          <a:prstGeom prst="rect">
            <a:avLst/>
          </a:prstGeom>
        </p:spPr>
        <p:txBody>
          <a:bodyPr wrap="square">
            <a:spAutoFit/>
          </a:bodyPr>
          <a:lstStyle/>
          <a:p>
            <a:pPr fontAlgn="base"/>
            <a:r>
              <a:rPr lang="en-US" sz="2800" dirty="0">
                <a:solidFill>
                  <a:srgbClr val="353F46"/>
                </a:solidFill>
                <a:latin typeface="avenirmedium"/>
              </a:rPr>
              <a:t>Gamification &amp; activities</a:t>
            </a:r>
          </a:p>
          <a:p>
            <a:pPr fontAlgn="base"/>
            <a:r>
              <a:rPr lang="en-US" sz="2800" dirty="0">
                <a:solidFill>
                  <a:srgbClr val="5B6D79"/>
                </a:solidFill>
                <a:latin typeface="avenirbook"/>
              </a:rPr>
              <a:t>Deepen student understanding and engagement through gamification and activities like Time to Climb, Matching Pairs, Draw It, and NEW Drag &amp; Drop.</a:t>
            </a:r>
          </a:p>
          <a:p>
            <a:pPr fontAlgn="base"/>
            <a:r>
              <a:rPr lang="en-US" sz="2800" dirty="0">
                <a:solidFill>
                  <a:srgbClr val="5B6D79"/>
                </a:solidFill>
                <a:latin typeface="avenirbook"/>
              </a:rPr>
              <a:t>Create your own or choose from thousands of activities across grades and subjects.</a:t>
            </a:r>
            <a:endParaRPr lang="en-US" sz="2800" b="0" i="0" dirty="0">
              <a:solidFill>
                <a:srgbClr val="5B6D79"/>
              </a:solidFill>
              <a:effectLst/>
              <a:latin typeface="avenirbook"/>
            </a:endParaRPr>
          </a:p>
        </p:txBody>
      </p:sp>
    </p:spTree>
    <p:extLst>
      <p:ext uri="{BB962C8B-B14F-4D97-AF65-F5344CB8AC3E}">
        <p14:creationId xmlns:p14="http://schemas.microsoft.com/office/powerpoint/2010/main" val="1155209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It’s time for a </a:t>
            </a:r>
            <a:r>
              <a:rPr lang="en-US" dirty="0"/>
              <a:t>Q</a:t>
            </a:r>
            <a:r>
              <a:rPr lang="en-US" dirty="0" smtClean="0"/>
              <a:t>uizlet.</a:t>
            </a:r>
            <a:endParaRPr lang="en-US" dirty="0"/>
          </a:p>
        </p:txBody>
      </p:sp>
      <p:sp>
        <p:nvSpPr>
          <p:cNvPr id="3" name="Subtitle 2"/>
          <p:cNvSpPr>
            <a:spLocks noGrp="1"/>
          </p:cNvSpPr>
          <p:nvPr>
            <p:ph type="subTitle" idx="1"/>
          </p:nvPr>
        </p:nvSpPr>
        <p:spPr/>
        <p:txBody>
          <a:bodyPr/>
          <a:lstStyle/>
          <a:p>
            <a:endParaRPr lang="en-US"/>
          </a:p>
        </p:txBody>
      </p:sp>
      <p:pic>
        <p:nvPicPr>
          <p:cNvPr id="2050" name="Picture 2" descr="EdTech Updates 2018: Quizlet - Brave In The Attemp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3102" y="369425"/>
            <a:ext cx="2428875" cy="18764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Quizlet - Happy Learn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39749" y="1040101"/>
            <a:ext cx="2619375" cy="174307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978428" y="5843846"/>
            <a:ext cx="4380807" cy="646331"/>
          </a:xfrm>
          <a:prstGeom prst="rect">
            <a:avLst/>
          </a:prstGeom>
        </p:spPr>
        <p:txBody>
          <a:bodyPr wrap="square">
            <a:spAutoFit/>
          </a:bodyPr>
          <a:lstStyle/>
          <a:p>
            <a:r>
              <a:rPr lang="en-US" b="1" dirty="0">
                <a:solidFill>
                  <a:srgbClr val="303545"/>
                </a:solidFill>
                <a:latin typeface="hurme_no2-webfont"/>
              </a:rPr>
              <a:t>90% of students who use Quizlet report higher grades.</a:t>
            </a:r>
            <a:endParaRPr lang="en-US" dirty="0"/>
          </a:p>
        </p:txBody>
      </p:sp>
    </p:spTree>
    <p:extLst>
      <p:ext uri="{BB962C8B-B14F-4D97-AF65-F5344CB8AC3E}">
        <p14:creationId xmlns:p14="http://schemas.microsoft.com/office/powerpoint/2010/main" val="3373967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444" y="640080"/>
            <a:ext cx="8919556" cy="1200329"/>
          </a:xfrm>
          <a:prstGeom prst="rect">
            <a:avLst/>
          </a:prstGeom>
        </p:spPr>
        <p:txBody>
          <a:bodyPr wrap="square">
            <a:spAutoFit/>
          </a:bodyPr>
          <a:lstStyle/>
          <a:p>
            <a:r>
              <a:rPr lang="en-US" b="1" dirty="0" smtClean="0">
                <a:solidFill>
                  <a:srgbClr val="303545"/>
                </a:solidFill>
                <a:latin typeface="hurme_no2-webfont"/>
              </a:rPr>
              <a:t>Personalized </a:t>
            </a:r>
            <a:r>
              <a:rPr lang="en-US" b="1" dirty="0">
                <a:solidFill>
                  <a:srgbClr val="303545"/>
                </a:solidFill>
                <a:latin typeface="hurme_no2-webfont"/>
              </a:rPr>
              <a:t>instruction made easy</a:t>
            </a:r>
          </a:p>
          <a:p>
            <a:r>
              <a:rPr lang="en-US" dirty="0">
                <a:solidFill>
                  <a:srgbClr val="303545"/>
                </a:solidFill>
                <a:latin typeface="hurme_no2-webfont"/>
              </a:rPr>
              <a:t>With different study modes like Flashcards, Learn, Test, and Match, students can pick what works best for their learning. Quizlet tracks their progress and provides instant feedback on where to focus.</a:t>
            </a:r>
            <a:endParaRPr lang="en-US" b="0" i="0" dirty="0">
              <a:solidFill>
                <a:srgbClr val="303545"/>
              </a:solidFill>
              <a:effectLst/>
              <a:latin typeface="hurme_no2-webfont"/>
            </a:endParaRPr>
          </a:p>
        </p:txBody>
      </p:sp>
      <p:sp>
        <p:nvSpPr>
          <p:cNvPr id="3" name="Rectangle 2"/>
          <p:cNvSpPr/>
          <p:nvPr/>
        </p:nvSpPr>
        <p:spPr>
          <a:xfrm>
            <a:off x="224444" y="2585258"/>
            <a:ext cx="8919556" cy="1200329"/>
          </a:xfrm>
          <a:prstGeom prst="rect">
            <a:avLst/>
          </a:prstGeom>
        </p:spPr>
        <p:txBody>
          <a:bodyPr wrap="square">
            <a:spAutoFit/>
          </a:bodyPr>
          <a:lstStyle/>
          <a:p>
            <a:r>
              <a:rPr lang="en-US" dirty="0">
                <a:solidFill>
                  <a:srgbClr val="303545"/>
                </a:solidFill>
                <a:latin typeface="hurme_no2-webfont"/>
              </a:rPr>
              <a:t>Quizlet helps teachers engage students of all levels through curriculum-based materials, interactive study methods and games.</a:t>
            </a:r>
          </a:p>
          <a:p>
            <a:r>
              <a:rPr lang="en-US" dirty="0"/>
              <a:t/>
            </a:r>
            <a:br>
              <a:rPr lang="en-US" dirty="0"/>
            </a:br>
            <a:endParaRPr lang="en-US" dirty="0"/>
          </a:p>
        </p:txBody>
      </p:sp>
      <p:sp>
        <p:nvSpPr>
          <p:cNvPr id="4" name="Rectangle 3"/>
          <p:cNvSpPr/>
          <p:nvPr/>
        </p:nvSpPr>
        <p:spPr>
          <a:xfrm>
            <a:off x="640080" y="3948544"/>
            <a:ext cx="8503920" cy="1754326"/>
          </a:xfrm>
          <a:prstGeom prst="rect">
            <a:avLst/>
          </a:prstGeom>
        </p:spPr>
        <p:txBody>
          <a:bodyPr wrap="square">
            <a:spAutoFit/>
          </a:bodyPr>
          <a:lstStyle/>
          <a:p>
            <a:r>
              <a:rPr lang="en-US" b="1" dirty="0"/>
              <a:t>Save time on lesson material creation</a:t>
            </a:r>
          </a:p>
          <a:p>
            <a:r>
              <a:rPr lang="en-US" dirty="0">
                <a:solidFill>
                  <a:srgbClr val="303545"/>
                </a:solidFill>
                <a:latin typeface="hurme_no2-webfont"/>
              </a:rPr>
              <a:t>Search from over 500 million study sets created by other students and teachers to find relevant content for your class. If you want to make your own, Quizlet makes set creation fast with our predictive word and suggested images features.</a:t>
            </a:r>
          </a:p>
          <a:p>
            <a:r>
              <a:rPr lang="en-US" dirty="0"/>
              <a:t/>
            </a:r>
            <a:br>
              <a:rPr lang="en-US" dirty="0"/>
            </a:br>
            <a:endParaRPr lang="en-US" dirty="0"/>
          </a:p>
        </p:txBody>
      </p:sp>
    </p:spTree>
    <p:extLst>
      <p:ext uri="{BB962C8B-B14F-4D97-AF65-F5344CB8AC3E}">
        <p14:creationId xmlns:p14="http://schemas.microsoft.com/office/powerpoint/2010/main" val="19202050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b="1" dirty="0" err="1"/>
              <a:t>Plickers</a:t>
            </a:r>
            <a:r>
              <a:rPr lang="en-US" sz="8000" b="1" dirty="0"/>
              <a:t>?</a:t>
            </a:r>
            <a:br>
              <a:rPr lang="en-US" sz="8000" b="1" dirty="0"/>
            </a:br>
            <a:endParaRPr lang="en-US" sz="8000" dirty="0"/>
          </a:p>
        </p:txBody>
      </p:sp>
      <p:sp>
        <p:nvSpPr>
          <p:cNvPr id="3" name="Text Placeholder 2"/>
          <p:cNvSpPr>
            <a:spLocks noGrp="1"/>
          </p:cNvSpPr>
          <p:nvPr>
            <p:ph type="body" idx="1"/>
          </p:nvPr>
        </p:nvSpPr>
        <p:spPr/>
        <p:txBody>
          <a:bodyPr/>
          <a:lstStyle/>
          <a:p>
            <a:r>
              <a:rPr lang="en-US" b="1" dirty="0"/>
              <a:t>What is </a:t>
            </a:r>
            <a:r>
              <a:rPr lang="en-US" b="1" dirty="0" err="1"/>
              <a:t>Plickers</a:t>
            </a:r>
            <a:r>
              <a:rPr lang="en-US" b="1" dirty="0"/>
              <a:t>?</a:t>
            </a:r>
          </a:p>
          <a:p>
            <a:endParaRPr lang="en-US" dirty="0"/>
          </a:p>
        </p:txBody>
      </p:sp>
      <p:sp>
        <p:nvSpPr>
          <p:cNvPr id="4" name="Content Placeholder 3"/>
          <p:cNvSpPr>
            <a:spLocks noGrp="1"/>
          </p:cNvSpPr>
          <p:nvPr>
            <p:ph sz="half" idx="2"/>
          </p:nvPr>
        </p:nvSpPr>
        <p:spPr/>
        <p:txBody>
          <a:bodyPr>
            <a:normAutofit fontScale="70000" lnSpcReduction="20000"/>
          </a:bodyPr>
          <a:lstStyle/>
          <a:p>
            <a:r>
              <a:rPr lang="en-US" b="1" dirty="0" err="1" smtClean="0"/>
              <a:t>Plickers</a:t>
            </a:r>
            <a:r>
              <a:rPr lang="en-US" b="1" dirty="0" smtClean="0"/>
              <a:t> </a:t>
            </a:r>
            <a:r>
              <a:rPr lang="en-US" b="1" dirty="0"/>
              <a:t>is a free, accessible and engaging educational tool used by millions of teachers around the world to assess their students and collect instant results in the classroom.</a:t>
            </a:r>
          </a:p>
          <a:p>
            <a:r>
              <a:rPr lang="en-US" dirty="0"/>
              <a:t>The </a:t>
            </a:r>
            <a:r>
              <a:rPr lang="en-US" dirty="0" err="1"/>
              <a:t>Plickers</a:t>
            </a:r>
            <a:r>
              <a:rPr lang="en-US" dirty="0"/>
              <a:t> platform has been designed with accessibility as a top priority, meaning it's perfect for the vast majority of educational settings. Students answer questions by holding up unique cards, so there's no need for student devices or accounts, and sessions can even be taken offline if no internet connection is available.</a:t>
            </a:r>
          </a:p>
          <a:p>
            <a:r>
              <a:rPr lang="en-US" dirty="0"/>
              <a:t>As the teacher, you will have access to a free </a:t>
            </a:r>
            <a:r>
              <a:rPr lang="en-US" dirty="0" err="1"/>
              <a:t>Plickers</a:t>
            </a:r>
            <a:r>
              <a:rPr lang="en-US" dirty="0"/>
              <a:t> account. These are designed for individual use,  which will allow you to create a bespoke online environment that's tailored to your own unique teaching schedule.</a:t>
            </a:r>
          </a:p>
          <a:p>
            <a:endParaRPr lang="en-US" dirty="0"/>
          </a:p>
        </p:txBody>
      </p:sp>
      <p:sp>
        <p:nvSpPr>
          <p:cNvPr id="5" name="Text Placeholder 4"/>
          <p:cNvSpPr>
            <a:spLocks noGrp="1"/>
          </p:cNvSpPr>
          <p:nvPr>
            <p:ph type="body" sz="quarter" idx="3"/>
          </p:nvPr>
        </p:nvSpPr>
        <p:spPr/>
        <p:txBody>
          <a:bodyPr/>
          <a:lstStyle/>
          <a:p>
            <a:r>
              <a:rPr lang="en-US" b="1" dirty="0"/>
              <a:t>Now Playing - Overview</a:t>
            </a:r>
          </a:p>
          <a:p>
            <a:endParaRPr lang="en-US" dirty="0"/>
          </a:p>
        </p:txBody>
      </p:sp>
      <p:sp>
        <p:nvSpPr>
          <p:cNvPr id="6" name="Content Placeholder 5"/>
          <p:cNvSpPr>
            <a:spLocks noGrp="1"/>
          </p:cNvSpPr>
          <p:nvPr>
            <p:ph sz="quarter" idx="4"/>
          </p:nvPr>
        </p:nvSpPr>
        <p:spPr/>
        <p:txBody>
          <a:bodyPr/>
          <a:lstStyle/>
          <a:p>
            <a:r>
              <a:rPr lang="en-US" dirty="0"/>
              <a:t>Now Playing is the platform you'll use in class to ask your questions and gather your students' answers. Your content is </a:t>
            </a:r>
            <a:r>
              <a:rPr lang="en-US" i="1" dirty="0"/>
              <a:t>displayed</a:t>
            </a:r>
            <a:r>
              <a:rPr lang="en-US" dirty="0"/>
              <a:t> by the Now Playing screen on </a:t>
            </a:r>
            <a:r>
              <a:rPr lang="en-US" dirty="0">
                <a:hlinkClick r:id="rId2"/>
              </a:rPr>
              <a:t>plickers.com</a:t>
            </a:r>
            <a:r>
              <a:rPr lang="en-US" dirty="0"/>
              <a:t>, and </a:t>
            </a:r>
            <a:r>
              <a:rPr lang="en-US" i="1" dirty="0"/>
              <a:t>controlled</a:t>
            </a:r>
            <a:r>
              <a:rPr lang="en-US" dirty="0"/>
              <a:t> by the </a:t>
            </a:r>
            <a:r>
              <a:rPr lang="en-US" dirty="0" err="1"/>
              <a:t>Plickers</a:t>
            </a:r>
            <a:r>
              <a:rPr lang="en-US" dirty="0"/>
              <a:t> app.</a:t>
            </a:r>
            <a:endParaRPr lang="en-US" dirty="0"/>
          </a:p>
        </p:txBody>
      </p:sp>
      <p:pic>
        <p:nvPicPr>
          <p:cNvPr id="3074" name="Picture 2" descr="Layout_example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42879" y="5109352"/>
            <a:ext cx="3476625" cy="1748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50351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Goosechase</a:t>
            </a:r>
            <a:r>
              <a:rPr lang="en-US" b="1" dirty="0" smtClean="0"/>
              <a:t>!</a:t>
            </a:r>
            <a:r>
              <a:rPr lang="en-US" b="1" dirty="0"/>
              <a:t/>
            </a:r>
            <a:br>
              <a:rPr lang="en-US" b="1" dirty="0"/>
            </a:br>
            <a:r>
              <a:rPr lang="en-US" b="1" dirty="0"/>
              <a:t>How people use</a:t>
            </a:r>
            <a:br>
              <a:rPr lang="en-US" b="1" dirty="0"/>
            </a:br>
            <a:r>
              <a:rPr lang="en-US" b="1" dirty="0" err="1" smtClean="0"/>
              <a:t>Goosechase</a:t>
            </a:r>
            <a:r>
              <a:rPr lang="en-US" b="1" dirty="0" smtClean="0"/>
              <a:t>?</a:t>
            </a:r>
            <a:r>
              <a:rPr lang="en-US" b="1" dirty="0"/>
              <a:t/>
            </a:r>
            <a:br>
              <a:rPr lang="en-US" b="1" dirty="0"/>
            </a:br>
            <a:r>
              <a:rPr lang="en-US" b="1" dirty="0"/>
              <a:t>Quick to set up,</a:t>
            </a:r>
            <a:br>
              <a:rPr lang="en-US" b="1" dirty="0"/>
            </a:br>
            <a:r>
              <a:rPr lang="en-US" b="1" dirty="0"/>
              <a:t>easy to </a:t>
            </a:r>
            <a:r>
              <a:rPr lang="en-US" b="1" dirty="0" smtClean="0"/>
              <a:t>play!</a:t>
            </a:r>
            <a:r>
              <a:rPr lang="en-US" b="1" dirty="0"/>
              <a:t/>
            </a:r>
            <a:br>
              <a:rPr lang="en-US" b="1" dirty="0"/>
            </a:br>
            <a:endParaRPr lang="en-US" dirty="0"/>
          </a:p>
        </p:txBody>
      </p:sp>
      <p:sp>
        <p:nvSpPr>
          <p:cNvPr id="3" name="Text Placeholder 2"/>
          <p:cNvSpPr>
            <a:spLocks noGrp="1"/>
          </p:cNvSpPr>
          <p:nvPr>
            <p:ph type="body" idx="1"/>
          </p:nvPr>
        </p:nvSpPr>
        <p:spPr/>
        <p:txBody>
          <a:bodyPr>
            <a:normAutofit fontScale="92500"/>
          </a:bodyPr>
          <a:lstStyle/>
          <a:p>
            <a:r>
              <a:rPr lang="en-US" dirty="0" smtClean="0"/>
              <a:t>The </a:t>
            </a:r>
            <a:r>
              <a:rPr lang="en-US" dirty="0" err="1"/>
              <a:t>Goosechase</a:t>
            </a:r>
            <a:r>
              <a:rPr lang="en-US" dirty="0"/>
              <a:t> mobile app is great for kids 5 to 95+. Just download and go</a:t>
            </a:r>
            <a:r>
              <a:rPr lang="en-US" dirty="0" smtClean="0"/>
              <a:t>!</a:t>
            </a:r>
            <a:endParaRPr lang="en-US" dirty="0"/>
          </a:p>
          <a:p>
            <a:r>
              <a:rPr lang="en-US" dirty="0"/>
              <a:t>Join codes help participants easily find your Experience</a:t>
            </a:r>
          </a:p>
          <a:p>
            <a:r>
              <a:rPr lang="en-US" dirty="0"/>
              <a:t>Send messages to your participants at any time</a:t>
            </a:r>
          </a:p>
          <a:p>
            <a:r>
              <a:rPr lang="en-US" dirty="0" err="1"/>
              <a:t>Goosechase</a:t>
            </a:r>
            <a:r>
              <a:rPr lang="en-US" dirty="0"/>
              <a:t> is an online platform that </a:t>
            </a:r>
            <a:r>
              <a:rPr lang="en-US" b="1" dirty="0"/>
              <a:t>helps you create interactive experiences</a:t>
            </a:r>
            <a:r>
              <a:rPr lang="en-US" dirty="0"/>
              <a:t>.</a:t>
            </a:r>
            <a:endParaRPr lang="en-US" dirty="0"/>
          </a:p>
        </p:txBody>
      </p:sp>
    </p:spTree>
    <p:extLst>
      <p:ext uri="{BB962C8B-B14F-4D97-AF65-F5344CB8AC3E}">
        <p14:creationId xmlns:p14="http://schemas.microsoft.com/office/powerpoint/2010/main" val="36063998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284</TotalTime>
  <Words>593</Words>
  <Application>Microsoft Office PowerPoint</Application>
  <PresentationFormat>Widescreen</PresentationFormat>
  <Paragraphs>44</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avenirbook</vt:lpstr>
      <vt:lpstr>avenirmedium</vt:lpstr>
      <vt:lpstr>Calibri</vt:lpstr>
      <vt:lpstr>hurme_no2-webfont</vt:lpstr>
      <vt:lpstr>Times New Roman</vt:lpstr>
      <vt:lpstr>Trebuchet MS</vt:lpstr>
      <vt:lpstr>Wingdings 3</vt:lpstr>
      <vt:lpstr>Facet</vt:lpstr>
      <vt:lpstr>PowerPoint Presentation</vt:lpstr>
      <vt:lpstr>     Europass, Florence, Italy May30th-May 4th 2022</vt:lpstr>
      <vt:lpstr>Let’s build together a playful lesson with Nearpod!</vt:lpstr>
      <vt:lpstr>PowerPoint Presentation</vt:lpstr>
      <vt:lpstr>PowerPoint Presentation</vt:lpstr>
      <vt:lpstr>It’s time for a Quizlet.</vt:lpstr>
      <vt:lpstr>PowerPoint Presentation</vt:lpstr>
      <vt:lpstr>Plickers? </vt:lpstr>
      <vt:lpstr>Goosechase! How people use Goosechase? Quick to set up, easy to play! </vt:lpstr>
      <vt:lpstr>Goosechase is a digital tool and app for creating multimodal scavenger hunts. Using Goosechase, students can take photos or videos of scavenger hunt items, solve riddles and word puzzles, and tag themselves at a GPS location, such as a historical monument.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Teacher</dc:creator>
  <cp:lastModifiedBy>Teacher</cp:lastModifiedBy>
  <cp:revision>8</cp:revision>
  <dcterms:created xsi:type="dcterms:W3CDTF">2022-11-23T06:23:10Z</dcterms:created>
  <dcterms:modified xsi:type="dcterms:W3CDTF">2022-11-23T11:07:43Z</dcterms:modified>
</cp:coreProperties>
</file>