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66" r:id="rId2"/>
    <p:sldId id="262" r:id="rId3"/>
    <p:sldId id="256" r:id="rId4"/>
    <p:sldId id="265" r:id="rId5"/>
    <p:sldId id="269" r:id="rId6"/>
    <p:sldId id="268" r:id="rId7"/>
    <p:sldId id="270" r:id="rId8"/>
    <p:sldId id="271" r:id="rId9"/>
    <p:sldId id="272" r:id="rId10"/>
    <p:sldId id="275" r:id="rId11"/>
    <p:sldId id="273" r:id="rId12"/>
    <p:sldId id="274" r:id="rId13"/>
    <p:sldId id="257" r:id="rId14"/>
    <p:sldId id="259" r:id="rId15"/>
    <p:sldId id="260" r:id="rId16"/>
    <p:sldId id="261" r:id="rId17"/>
    <p:sldId id="263" r:id="rId18"/>
    <p:sldId id="267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CC"/>
    <a:srgbClr val="FFFFFF"/>
    <a:srgbClr val="FFCCFF"/>
    <a:srgbClr val="FF6600"/>
    <a:srgbClr val="FF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60777BC-6463-46E9-9F2D-408A7E2686AF}" type="datetimeFigureOut">
              <a:rPr lang="el-GR" smtClean="0"/>
              <a:pPr/>
              <a:t>19/2/2014</a:t>
            </a:fld>
            <a:endParaRPr lang="el-G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89B10EE-D095-43FF-B880-1B68A2DB564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77BC-6463-46E9-9F2D-408A7E2686AF}" type="datetimeFigureOut">
              <a:rPr lang="el-GR" smtClean="0"/>
              <a:pPr/>
              <a:t>19/2/2014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10EE-D095-43FF-B880-1B68A2DB564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77BC-6463-46E9-9F2D-408A7E2686AF}" type="datetimeFigureOut">
              <a:rPr lang="el-GR" smtClean="0"/>
              <a:pPr/>
              <a:t>19/2/2014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10EE-D095-43FF-B880-1B68A2DB564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60777BC-6463-46E9-9F2D-408A7E2686AF}" type="datetimeFigureOut">
              <a:rPr lang="el-GR" smtClean="0"/>
              <a:pPr/>
              <a:t>19/2/2014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10EE-D095-43FF-B880-1B68A2DB564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60777BC-6463-46E9-9F2D-408A7E2686AF}" type="datetimeFigureOut">
              <a:rPr lang="el-GR" smtClean="0"/>
              <a:pPr/>
              <a:t>19/2/2014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89B10EE-D095-43FF-B880-1B68A2DB5641}" type="slidenum">
              <a:rPr lang="el-GR" smtClean="0"/>
              <a:pPr/>
              <a:t>‹#›</a:t>
            </a:fld>
            <a:endParaRPr lang="el-GR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60777BC-6463-46E9-9F2D-408A7E2686AF}" type="datetimeFigureOut">
              <a:rPr lang="el-GR" smtClean="0"/>
              <a:pPr/>
              <a:t>19/2/2014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89B10EE-D095-43FF-B880-1B68A2DB564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60777BC-6463-46E9-9F2D-408A7E2686AF}" type="datetimeFigureOut">
              <a:rPr lang="el-GR" smtClean="0"/>
              <a:pPr/>
              <a:t>19/2/2014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89B10EE-D095-43FF-B880-1B68A2DB564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77BC-6463-46E9-9F2D-408A7E2686AF}" type="datetimeFigureOut">
              <a:rPr lang="el-GR" smtClean="0"/>
              <a:pPr/>
              <a:t>19/2/2014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10EE-D095-43FF-B880-1B68A2DB564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60777BC-6463-46E9-9F2D-408A7E2686AF}" type="datetimeFigureOut">
              <a:rPr lang="el-GR" smtClean="0"/>
              <a:pPr/>
              <a:t>19/2/2014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89B10EE-D095-43FF-B880-1B68A2DB564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60777BC-6463-46E9-9F2D-408A7E2686AF}" type="datetimeFigureOut">
              <a:rPr lang="el-GR" smtClean="0"/>
              <a:pPr/>
              <a:t>19/2/2014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89B10EE-D095-43FF-B880-1B68A2DB564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60777BC-6463-46E9-9F2D-408A7E2686AF}" type="datetimeFigureOut">
              <a:rPr lang="el-GR" smtClean="0"/>
              <a:pPr/>
              <a:t>19/2/2014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89B10EE-D095-43FF-B880-1B68A2DB564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60777BC-6463-46E9-9F2D-408A7E2686AF}" type="datetimeFigureOut">
              <a:rPr lang="el-GR" smtClean="0"/>
              <a:pPr/>
              <a:t>19/2/2014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89B10EE-D095-43FF-B880-1B68A2DB564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source=images&amp;cd=&amp;cad=rja&amp;docid=dzD3ljLignAxNM&amp;tbnid=AEf2f_xJdB9_bM:&amp;ved=0CAgQjRw&amp;url=http://www.sigmalive.com/node/490770&amp;ei=VfLeUquAM4fYswaR2YCwCA&amp;psig=AFQjCNEFnuDFztBwXMgpn4uAPtZFGUXg9w&amp;ust=139042914187346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cy/url?sa=i&amp;rct=j&amp;q=&amp;esrc=s&amp;source=images&amp;cd=&amp;cad=rja&amp;docid=06Q8fxDVGNvm1M&amp;tbnid=ZxZgzeV2l_h0VM:&amp;ved=0CAUQjRw&amp;url=http://www.booking.com/hotel/cy/hilton-park-nicosia.el.html&amp;ei=uIjVUuCQPIrGtQbm0oHYBw&amp;psig=AFQjCNHJY6d_f3R-gJFAUo4GSnyweZiVbA&amp;ust=138981205485381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cy/url?sa=i&amp;rct=j&amp;q=&amp;esrc=s&amp;source=images&amp;cd=&amp;cad=rja&amp;docid=Ctn6Cuc1mmCMhM&amp;tbnid=x6XMYuv9F-T23M:&amp;ved=0CAUQjRw&amp;url=http://www.cyprus-holiday-rent.com/cyprus_map.htm&amp;ei=q5fVUrmDIorasgbBq4DABw&amp;bvm=bv.59378465,d.Yms&amp;psig=AFQjCNFVp_SJ7fisCcx7iI7fYPvcNsofUw&amp;ust=138981603736445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2.bp.blogspot.com/-vKNn5MvYujI/UAu-WPVBFUI/AAAAAAAAQ1k/tOtTe5eNOBI/s1600/Panagia+Makedonitissa-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lfavita.gr/arthron/%CE%BC%CE%B5%CF%84%CE%B1%CF%80%CF%84%CF%85%CF%87%CE%B9%CE%B1%CE%BA%CE%AD%CF%82-%CF%83%CF%80%CE%BF%CF%85%CE%B4%CE%AD%CF%82-%CF%83%CF%84%CE%B9%CF%82-%CE%B5%CF%80%CE%B9%CF%83%CF%84%CE%AE%CE%BC%CE%B5%CF%82-%CE%B1%CE%B3%CF%89%CE%B3%CE%AE%CF%82-%CF%83%CF%84%CE%BF-%CF%80%CE%B1%CE%BD%CE%B5%CF%80%CE%B9%CF%83%CF%84%CE%AE%CE%BC%CE%B9%CE%BF-%CE%BB%CE%B5%CF%85%CE%BA%CF%89%CF%83%CE%AF%CE%B1%CF%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source=images&amp;cd=&amp;cad=rja&amp;docid=VAv2UckOkhD4RM&amp;tbnid=x8gPLQjI3yEeDM:&amp;ved=0CAgQjRw&amp;url=http://www.agelioforos.gr/default.asp?pid=7&amp;ct=69&amp;artid=174863&amp;ei=Xu7eUpnaBonVsgboxoBA&amp;psig=AFQjCNHQBhQjeu9WnSXux0JZ7cQ4-7tFTg&amp;ust=139042812614723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source=images&amp;cd=&amp;cad=rja&amp;docid=3poliE20289saM&amp;tbnid=XlEulb8iqK5mSM:&amp;ved=0CAgQjRw&amp;url=http://athlitika-nea.blogspot.com/p/superleague_07.html&amp;ei=f_DeUvnTNcqStQa7tIBg&amp;psig=AFQjCNHzwuj987Ow8yP1wnL4Xk7A2HZzmA&amp;ust=139042867191818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imgres?start=177&amp;sa=X&amp;rlz=1T4GGNI_enCY520CY521&amp;biw=1366&amp;bih=589&amp;tbm=isch&amp;tbnid=TKCHAWmnxz5kOM:&amp;imgrefurl=http://www.cyprushighlights.com/index.php/2010/10/27/%CE%BA%CE%BB%CE%B5%CE%B9%CF%83%CF%84%CF%8C-%CE%B3%CF%85%CE%BC%CE%BD%CE%B1%CF%83%CF%84%CE%AE%CF%81%CE%B9%CE%BF-%CF%83%CF%84%CE%B7-%CE%BB%CE%B5%CF%85%CE%BA%CF%89%CF%83%CE%AF%CE%B1-2/&amp;docid=LOTOa6Swfec62M&amp;imgurl=http://www.cyprushighlights.com/wp-content/uploads/2010/10/nu5x7196.jpg&amp;w=500&amp;h=333&amp;ei=6ODeUsHoF-fpygPH2oHACw&amp;zoom=1&amp;iact=rc&amp;dur=5021&amp;page=11&amp;ndsp=22&amp;ved=0CJwCEIQcMF04Z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.cy/url?sa=i&amp;rct=j&amp;q=&amp;esrc=s&amp;source=images&amp;cd=&amp;cad=rja&amp;docid=05qEtv1hMBSbWM&amp;tbnid=zgVldC8yKkevBM:&amp;ved=0CAUQjRw&amp;url=http://www.sport.gr/Article/%CE%95%CE%B9%CE%B4%CE%AE%CF%83%CE%B5%CE%B9%CF%82/%CE%9C%CF%80%CE%AC%CF%83%CE%BA%CE%B5%CF%84/A1/%CE%A0%CE%91%CE%9F:-%CE%9C%CE%B5-%CE%BA%CF%8C%CF%83%CE%BC%CE%BF-%CF%83%CE%B5-%CE%9A%CF%8D%CF%80%CF%81%CE%BF-%CE%BA%CE%B1%CE%B9-%CE%9A%CF%81%CE%AE%CF%84%CE%B7-%CF%83%CF%84%CE%B7%CE%BD-Euroleague!/29-184991.html&amp;ei=xZDVUrWiBMbHswbBwoCICQ&amp;psig=AFQjCNHPJixwar3pj25KK3d9sWNvpXJMFA&amp;ust=138981261531119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</a:rPr>
              <a:t> </a:t>
            </a:r>
            <a:r>
              <a:rPr lang="el-GR" b="1" dirty="0" smtClean="0">
                <a:solidFill>
                  <a:srgbClr val="FFC000"/>
                </a:solidFill>
                <a:latin typeface="Segoe Print" pitchFamily="2" charset="0"/>
              </a:rPr>
              <a:t>HELLO FROM CYPRUS!</a:t>
            </a:r>
            <a:endParaRPr lang="el-GR" b="1" dirty="0">
              <a:solidFill>
                <a:srgbClr val="FFC000"/>
              </a:solidFill>
              <a:latin typeface="Segoe Print" pitchFamily="2" charset="0"/>
            </a:endParaRPr>
          </a:p>
        </p:txBody>
      </p:sp>
      <p:pic>
        <p:nvPicPr>
          <p:cNvPr id="4" name="Content Placeholder 3" descr="D:\DCIM\100CANON\IMG_3272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05678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Segoe Print" pitchFamily="2" charset="0"/>
              </a:rPr>
              <a:t>“</a:t>
            </a:r>
            <a:r>
              <a:rPr lang="el-GR" b="1" dirty="0" smtClean="0">
                <a:latin typeface="Segoe Print" pitchFamily="2" charset="0"/>
              </a:rPr>
              <a:t>Tymvos of Makedonitissa</a:t>
            </a:r>
            <a:r>
              <a:rPr lang="en-GB" b="1" dirty="0" smtClean="0">
                <a:latin typeface="Segoe Print" pitchFamily="2" charset="0"/>
              </a:rPr>
              <a:t>”</a:t>
            </a:r>
            <a:r>
              <a:rPr lang="el-GR" b="1" dirty="0" smtClean="0">
                <a:latin typeface="Segoe Print" pitchFamily="2" charset="0"/>
              </a:rPr>
              <a:t/>
            </a:r>
            <a:br>
              <a:rPr lang="el-GR" b="1" dirty="0" smtClean="0">
                <a:latin typeface="Segoe Print" pitchFamily="2" charset="0"/>
              </a:rPr>
            </a:br>
            <a:r>
              <a:rPr lang="el-GR" b="1" dirty="0" smtClean="0">
                <a:latin typeface="Segoe Print" pitchFamily="2" charset="0"/>
              </a:rPr>
              <a:t> The military cemetery </a:t>
            </a:r>
            <a:endParaRPr lang="el-GR" b="1" dirty="0">
              <a:latin typeface="Segoe Print" pitchFamily="2" charset="0"/>
            </a:endParaRPr>
          </a:p>
        </p:txBody>
      </p:sp>
      <p:pic>
        <p:nvPicPr>
          <p:cNvPr id="4" name="Content Placeholder 3" descr="01. Στρατιωτικό κοιμητήριο Τύμβος Μακεδονίτησας - Λευκωσία - Κύπρος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482580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932040" y="2132856"/>
            <a:ext cx="4032448" cy="273630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Batang" pitchFamily="18" charset="-127"/>
              </a:rPr>
              <a:t>Cemetery of Greek and Cypriot soldiers who died during the turkish invasion in Cyprus in 1974.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Segoe Print" pitchFamily="2" charset="0"/>
              </a:rPr>
              <a:t>T</a:t>
            </a:r>
            <a:r>
              <a:rPr lang="el-GR" b="1" dirty="0" smtClean="0">
                <a:latin typeface="Segoe Print" pitchFamily="2" charset="0"/>
              </a:rPr>
              <a:t>he Cyprus International Fair</a:t>
            </a:r>
            <a:endParaRPr lang="el-GR" b="1" dirty="0">
              <a:latin typeface="Segoe Print" pitchFamily="2" charset="0"/>
            </a:endParaRPr>
          </a:p>
        </p:txBody>
      </p:sp>
      <p:pic>
        <p:nvPicPr>
          <p:cNvPr id="4" name="irc_mi" descr="http://www.sigmalive.com/files/imagecache/full_image/files/node_images/7/7/0/490770/0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79928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latin typeface="Segoe Print" pitchFamily="2" charset="0"/>
              </a:rPr>
              <a:t>The Hilton Park Hotel</a:t>
            </a:r>
            <a:endParaRPr lang="el-GR" b="1" dirty="0">
              <a:latin typeface="Segoe Print" pitchFamily="2" charset="0"/>
            </a:endParaRPr>
          </a:p>
        </p:txBody>
      </p:sp>
      <p:pic>
        <p:nvPicPr>
          <p:cNvPr id="4" name="irc_mi" descr="http://q-ec.bstatic.com/images/hotel/840x460/924/924342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763284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PAVLOS\AppData\Local\Microsoft\Windows\Temporary Internet Files\Content.Word\IMG_325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520230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435280" cy="92925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dirty="0" smtClean="0"/>
              <a:t>This is our school</a:t>
            </a:r>
            <a:br>
              <a:rPr lang="el-GR" sz="3200" b="1" dirty="0" smtClean="0"/>
            </a:br>
            <a:r>
              <a:rPr lang="el-GR" sz="3200" b="1" dirty="0" smtClean="0"/>
              <a:t>A’ Makedonitissa  primary school</a:t>
            </a:r>
            <a:endParaRPr lang="el-GR" sz="3200" b="1" dirty="0"/>
          </a:p>
        </p:txBody>
      </p:sp>
      <p:pic>
        <p:nvPicPr>
          <p:cNvPr id="4" name="Content Placeholder 3" descr="C:\Users\PAVLOS\AppData\Local\Microsoft\Windows\Temporary Internet Files\Content.Word\IMG_3257.jp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1268760"/>
            <a:ext cx="58326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I</a:t>
            </a:r>
            <a:r>
              <a:rPr lang="el-GR" b="1" dirty="0" smtClean="0"/>
              <a:t>t was founded in 1987. </a:t>
            </a:r>
            <a:endParaRPr lang="el-GR" b="1" dirty="0"/>
          </a:p>
        </p:txBody>
      </p:sp>
      <p:pic>
        <p:nvPicPr>
          <p:cNvPr id="4" name="Content Placeholder 3" descr="C:\Users\PAVLOS\AppData\Local\Microsoft\Windows\Temporary Internet Files\Content.Word\IMG_325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412776"/>
            <a:ext cx="799288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 smtClean="0"/>
              <a:t> 26 teachers are employed here.</a:t>
            </a:r>
            <a:endParaRPr lang="el-GR" b="1" dirty="0"/>
          </a:p>
        </p:txBody>
      </p:sp>
      <p:pic>
        <p:nvPicPr>
          <p:cNvPr id="4" name="Content Placeholder 3" descr="C:\Users\PAVLOS\AppData\Local\Microsoft\Windows\Temporary Internet Files\Content.Word\IMG_3252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87624" y="1700808"/>
            <a:ext cx="6696744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 smtClean="0"/>
              <a:t>Our school has 302 students of 6 – 12 years old.</a:t>
            </a:r>
            <a:endParaRPr lang="el-GR" b="1" dirty="0"/>
          </a:p>
        </p:txBody>
      </p:sp>
      <p:pic>
        <p:nvPicPr>
          <p:cNvPr id="4" name="Content Placeholder 3" descr="D:\DCIM\100CANON\IMG_3274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200" b="1" dirty="0" smtClean="0"/>
              <a:t>The children of our school are looking forward to start our project and communicate with you all!</a:t>
            </a:r>
            <a:endParaRPr lang="el-GR" sz="3200" b="1" dirty="0"/>
          </a:p>
        </p:txBody>
      </p:sp>
      <p:pic>
        <p:nvPicPr>
          <p:cNvPr id="4" name="Content Placeholder 3" descr="D:\DCIM\100CANON\IMG_3273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456040" cy="464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:\DCIM\100CANON\IMG_3272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539552" y="548680"/>
            <a:ext cx="7848872" cy="1260720"/>
          </a:xfrm>
          <a:prstGeom prst="wedgeRoundRectCallout">
            <a:avLst>
              <a:gd name="adj1" fmla="val 6231"/>
              <a:gd name="adj2" fmla="val 15511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Segoe Print" pitchFamily="2" charset="0"/>
                <a:ea typeface="Batang" pitchFamily="18" charset="-127"/>
              </a:rPr>
              <a:t>Thank  you for your attention! </a:t>
            </a:r>
          </a:p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Segoe Print" pitchFamily="2" charset="0"/>
                <a:ea typeface="Batang" pitchFamily="18" charset="-127"/>
              </a:rPr>
              <a:t> We are looking forward to hearing from you soon</a:t>
            </a:r>
            <a:r>
              <a:rPr lang="el-GR" sz="2400" dirty="0" smtClean="0">
                <a:solidFill>
                  <a:schemeClr val="bg1"/>
                </a:solidFill>
                <a:latin typeface="Segoe Print" pitchFamily="2" charset="0"/>
                <a:ea typeface="Batang" pitchFamily="18" charset="-127"/>
              </a:rPr>
              <a:t>!</a:t>
            </a:r>
            <a:endParaRPr lang="el-GR" sz="2400" dirty="0">
              <a:solidFill>
                <a:schemeClr val="bg1"/>
              </a:solidFill>
              <a:latin typeface="Segoe Print" pitchFamily="2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Content Placeholder 4" descr="Εικόνα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1556792"/>
            <a:ext cx="5446910" cy="485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03648" y="548680"/>
            <a:ext cx="4248472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THIS IS OUR COUNTRY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372200" y="3789040"/>
            <a:ext cx="1922512" cy="612648"/>
          </a:xfrm>
          <a:prstGeom prst="wedgeRectCallout">
            <a:avLst>
              <a:gd name="adj1" fmla="val -119617"/>
              <a:gd name="adj2" fmla="val 3150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CYPRUS</a:t>
            </a:r>
            <a:endParaRPr lang="el-GR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C:\Users\PAVLOS\Desktop\Christina's Works\images24XUCOP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348880"/>
            <a:ext cx="2126243" cy="124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rc_mi" descr="http://www.cyprus-holiday-rent.com/media/cyprus_map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39752" y="1988840"/>
            <a:ext cx="44767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323528" y="2276872"/>
            <a:ext cx="2282552" cy="612648"/>
          </a:xfrm>
          <a:prstGeom prst="wedgeRectCallout">
            <a:avLst>
              <a:gd name="adj1" fmla="val 127083"/>
              <a:gd name="adj2" fmla="val 19108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MAKEDONITISSA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131840" y="620688"/>
            <a:ext cx="3240360" cy="93610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CYPRUS</a:t>
            </a:r>
            <a:endParaRPr lang="el-G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062912" cy="1470025"/>
          </a:xfrm>
        </p:spPr>
        <p:txBody>
          <a:bodyPr/>
          <a:lstStyle/>
          <a:p>
            <a:pPr algn="ctr"/>
            <a:r>
              <a:rPr lang="el-GR" b="1" dirty="0" smtClean="0">
                <a:latin typeface="Segoe Print" pitchFamily="2" charset="0"/>
              </a:rPr>
              <a:t>A few words about Makedonitissa</a:t>
            </a:r>
            <a:endParaRPr lang="el-GR" b="1" dirty="0">
              <a:latin typeface="Segoe Print" pitchFamily="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7559848" cy="4419080"/>
          </a:xfrm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el-GR" b="1" dirty="0" smtClean="0">
                <a:solidFill>
                  <a:srgbClr val="FFFF00"/>
                </a:solidFill>
              </a:rPr>
              <a:t>Makedonitissa is situated at the outskirts of Nicosia (about 5 Km away) and is part of the  municipality of Engomi. </a:t>
            </a:r>
          </a:p>
          <a:p>
            <a:pPr algn="l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CCFF"/>
                </a:solidFill>
              </a:rPr>
              <a:t>T</a:t>
            </a:r>
            <a:r>
              <a:rPr lang="el-GR" b="1" dirty="0" smtClean="0">
                <a:solidFill>
                  <a:srgbClr val="FFCCFF"/>
                </a:solidFill>
              </a:rPr>
              <a:t>he population of Engomi is about </a:t>
            </a:r>
          </a:p>
          <a:p>
            <a:pPr algn="l"/>
            <a:r>
              <a:rPr lang="el-GR" b="1" dirty="0" smtClean="0">
                <a:solidFill>
                  <a:srgbClr val="FFCCFF"/>
                </a:solidFill>
              </a:rPr>
              <a:t>18 000.</a:t>
            </a:r>
          </a:p>
          <a:p>
            <a:pPr algn="l">
              <a:buFont typeface="Wingdings" pitchFamily="2" charset="2"/>
              <a:buChar char="v"/>
            </a:pPr>
            <a:r>
              <a:rPr lang="el-GR" b="1" dirty="0" smtClean="0">
                <a:solidFill>
                  <a:srgbClr val="FF9933"/>
                </a:solidFill>
              </a:rPr>
              <a:t>There are three primary schools, one high school and two private universities in Makedonitissa.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800" b="1" dirty="0" smtClean="0">
                <a:latin typeface="Segoe Print" pitchFamily="2" charset="0"/>
              </a:rPr>
              <a:t>Greek – Orthodox </a:t>
            </a:r>
            <a:br>
              <a:rPr lang="el-GR" sz="3800" b="1" dirty="0" smtClean="0">
                <a:latin typeface="Segoe Print" pitchFamily="2" charset="0"/>
              </a:rPr>
            </a:br>
            <a:r>
              <a:rPr lang="en-US" sz="3800" b="1" dirty="0" smtClean="0">
                <a:latin typeface="Segoe Print" pitchFamily="2" charset="0"/>
              </a:rPr>
              <a:t>C</a:t>
            </a:r>
            <a:r>
              <a:rPr lang="el-GR" sz="3800" b="1" dirty="0" smtClean="0">
                <a:latin typeface="Segoe Print" pitchFamily="2" charset="0"/>
              </a:rPr>
              <a:t>hurches at Makedonitissa</a:t>
            </a:r>
            <a:endParaRPr lang="el-GR" sz="3800" b="1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4330824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el-GR" b="1" dirty="0" smtClean="0"/>
          </a:p>
          <a:p>
            <a:r>
              <a:rPr lang="el-GR" sz="2800" dirty="0" smtClean="0"/>
              <a:t>This is the monastery of </a:t>
            </a:r>
            <a:r>
              <a:rPr lang="en-GB" sz="2800" dirty="0" smtClean="0"/>
              <a:t>“Panagia</a:t>
            </a:r>
            <a:r>
              <a:rPr lang="el-GR" sz="2800" dirty="0" smtClean="0"/>
              <a:t> Makedonitissa</a:t>
            </a:r>
            <a:r>
              <a:rPr lang="en-GB" sz="2800" dirty="0" smtClean="0"/>
              <a:t>”</a:t>
            </a:r>
            <a:r>
              <a:rPr lang="el-GR" sz="2800" dirty="0" smtClean="0"/>
              <a:t>.</a:t>
            </a:r>
          </a:p>
          <a:p>
            <a:r>
              <a:rPr lang="el-GR" sz="2800" dirty="0" smtClean="0"/>
              <a:t>It’s the oldest church of Makedonitissa .  The area is named after this church.  </a:t>
            </a:r>
            <a:endParaRPr lang="el-GR" sz="2800" dirty="0"/>
          </a:p>
        </p:txBody>
      </p:sp>
      <p:pic>
        <p:nvPicPr>
          <p:cNvPr id="4" name="Picture 3" descr="http://2.bp.blogspot.com/-vKNn5MvYujI/UAu-WPVBFUI/AAAAAAAAQ1k/tOtTe5eNOBI/s400/Panagia+Makedonitissa-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02602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1.bp.blogspot.com/-mlLX16T7SdY/UAu-0P3R5NI/AAAAAAAAQ2M/nb5UHzYuols/s1600/panagia+Makedonitissa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437112"/>
            <a:ext cx="223224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 smtClean="0">
                <a:latin typeface="Segoe Print" pitchFamily="2" charset="0"/>
              </a:rPr>
              <a:t>Greek – Orthodox</a:t>
            </a:r>
            <a:br>
              <a:rPr lang="el-GR" sz="4000" b="1" dirty="0" smtClean="0">
                <a:latin typeface="Segoe Print" pitchFamily="2" charset="0"/>
              </a:rPr>
            </a:br>
            <a:r>
              <a:rPr lang="el-GR" sz="4000" b="1" dirty="0" smtClean="0">
                <a:latin typeface="Segoe Print" pitchFamily="2" charset="0"/>
              </a:rPr>
              <a:t>Churches at Makedonitissa</a:t>
            </a:r>
            <a:endParaRPr lang="el-GR" sz="4000" b="1" dirty="0">
              <a:latin typeface="Segoe Print" pitchFamily="2" charset="0"/>
            </a:endParaRPr>
          </a:p>
        </p:txBody>
      </p:sp>
      <p:pic>
        <p:nvPicPr>
          <p:cNvPr id="6" name="Content Placeholder 5" descr="http://www.engomi.org/images/users/1/images/agPantwnMakedonitissh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0324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engomi.org/images/users/1/images/Copy%20of%20in%20ag%20pantelehmon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43924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51520" y="5229200"/>
            <a:ext cx="3672408" cy="914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</a:t>
            </a:r>
            <a:r>
              <a:rPr lang="el-GR" sz="2000" b="1" dirty="0" smtClean="0">
                <a:solidFill>
                  <a:schemeClr val="bg1"/>
                </a:solidFill>
              </a:rPr>
              <a:t>hurch of All Saints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16016" y="5373216"/>
            <a:ext cx="3672408" cy="914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</a:t>
            </a:r>
            <a:r>
              <a:rPr lang="el-GR" sz="2000" b="1" dirty="0" smtClean="0">
                <a:solidFill>
                  <a:schemeClr val="bg1"/>
                </a:solidFill>
              </a:rPr>
              <a:t>hurch of Saint Panteleimon</a:t>
            </a:r>
            <a:endParaRPr lang="el-G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Segoe Print" pitchFamily="2" charset="0"/>
              </a:rPr>
              <a:t>U</a:t>
            </a:r>
            <a:r>
              <a:rPr lang="el-GR" b="1" dirty="0" smtClean="0">
                <a:latin typeface="Segoe Print" pitchFamily="2" charset="0"/>
              </a:rPr>
              <a:t>niversities in Makedonitissa</a:t>
            </a:r>
            <a:endParaRPr lang="el-GR" b="1" dirty="0">
              <a:latin typeface="Segoe Print" pitchFamily="2" charset="0"/>
            </a:endParaRPr>
          </a:p>
        </p:txBody>
      </p:sp>
      <p:pic>
        <p:nvPicPr>
          <p:cNvPr id="4" name="Content Placeholder 3" descr="http://www.alfavita.gr/sites/default/files/styles/teaserimage/public/panepistimio_leykosia.jpg?itok=gJf6w8uc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4608512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agelioforos.gr/files/FAKALIS/europaiko%20panepisthm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556792"/>
            <a:ext cx="46805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Segoe Print" pitchFamily="2" charset="0"/>
              </a:rPr>
              <a:t>A</a:t>
            </a:r>
            <a:r>
              <a:rPr lang="el-GR" b="1" dirty="0" smtClean="0">
                <a:latin typeface="Segoe Print" pitchFamily="2" charset="0"/>
              </a:rPr>
              <a:t>thletic centers</a:t>
            </a:r>
            <a:endParaRPr lang="el-GR" b="1" dirty="0">
              <a:latin typeface="Segoe Print" pitchFamily="2" charset="0"/>
            </a:endParaRPr>
          </a:p>
        </p:txBody>
      </p:sp>
      <p:pic>
        <p:nvPicPr>
          <p:cNvPr id="4" name="irc_mi" descr="http://www.stadia.gr/kaftanzoglio/kaftanzoglio2th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699512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547664" y="5373216"/>
            <a:ext cx="5040560" cy="914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 The Makarios Stadium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363272" cy="139903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Segoe Print" pitchFamily="2" charset="0"/>
              </a:rPr>
              <a:t>T</a:t>
            </a:r>
            <a:r>
              <a:rPr lang="el-GR" sz="3200" b="1" dirty="0" err="1" smtClean="0">
                <a:latin typeface="Segoe Print" pitchFamily="2" charset="0"/>
              </a:rPr>
              <a:t>he</a:t>
            </a:r>
            <a:r>
              <a:rPr lang="el-GR" sz="3200" b="1" dirty="0" smtClean="0">
                <a:latin typeface="Segoe Print" pitchFamily="2" charset="0"/>
              </a:rPr>
              <a:t> </a:t>
            </a:r>
            <a:r>
              <a:rPr lang="en-GB" sz="3200" b="1" dirty="0" smtClean="0">
                <a:latin typeface="Segoe Print" pitchFamily="2" charset="0"/>
              </a:rPr>
              <a:t>“</a:t>
            </a:r>
            <a:r>
              <a:rPr lang="el-GR" sz="3200" b="1" dirty="0" err="1" smtClean="0">
                <a:latin typeface="Segoe Print" pitchFamily="2" charset="0"/>
              </a:rPr>
              <a:t>Liberty</a:t>
            </a:r>
            <a:r>
              <a:rPr lang="el-GR" sz="3200" b="1" dirty="0" smtClean="0">
                <a:latin typeface="Segoe Print" pitchFamily="2" charset="0"/>
              </a:rPr>
              <a:t> – </a:t>
            </a:r>
            <a:r>
              <a:rPr lang="el-GR" sz="3200" b="1" dirty="0" err="1" smtClean="0">
                <a:latin typeface="Segoe Print" pitchFamily="2" charset="0"/>
              </a:rPr>
              <a:t>Tassos</a:t>
            </a:r>
            <a:r>
              <a:rPr lang="el-GR" sz="3200" b="1" dirty="0" smtClean="0">
                <a:latin typeface="Segoe Print" pitchFamily="2" charset="0"/>
              </a:rPr>
              <a:t> </a:t>
            </a:r>
            <a:r>
              <a:rPr lang="el-GR" sz="3200" b="1" dirty="0" err="1" smtClean="0">
                <a:latin typeface="Segoe Print" pitchFamily="2" charset="0"/>
              </a:rPr>
              <a:t>Papadopoulos</a:t>
            </a:r>
            <a:r>
              <a:rPr lang="en-GB" sz="3200" b="1" dirty="0" smtClean="0">
                <a:latin typeface="Segoe Print" pitchFamily="2" charset="0"/>
              </a:rPr>
              <a:t>”</a:t>
            </a:r>
            <a:r>
              <a:rPr lang="el-GR" sz="3200" b="1" dirty="0" smtClean="0">
                <a:latin typeface="Segoe Print" pitchFamily="2" charset="0"/>
              </a:rPr>
              <a:t> </a:t>
            </a:r>
            <a:br>
              <a:rPr lang="el-GR" sz="3200" b="1" dirty="0" smtClean="0">
                <a:latin typeface="Segoe Print" pitchFamily="2" charset="0"/>
              </a:rPr>
            </a:br>
            <a:r>
              <a:rPr lang="el-GR" sz="3200" b="1" dirty="0" smtClean="0">
                <a:latin typeface="Segoe Print" pitchFamily="2" charset="0"/>
              </a:rPr>
              <a:t>athletic center</a:t>
            </a:r>
            <a:endParaRPr lang="el-GR" sz="3200" b="1" dirty="0">
              <a:latin typeface="Segoe Print" pitchFamily="2" charset="0"/>
            </a:endParaRPr>
          </a:p>
        </p:txBody>
      </p:sp>
      <p:pic>
        <p:nvPicPr>
          <p:cNvPr id="4" name="Content Placeholder 3" descr="https://encrypted-tbn3.gstatic.com/images?q=tbn:ANd9GcQ0HEceIV6adSseiDH1fhMJhvUMBzbVh_Ii7h7BR2-kA9YhxXmH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3924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sport.gr/files/File/0326/dyoaorakia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717032"/>
            <a:ext cx="468052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490</TotalTime>
  <Words>222</Words>
  <Application>Microsoft Office PowerPoint</Application>
  <PresentationFormat>On-screen Show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Verve</vt:lpstr>
      <vt:lpstr> HELLO FROM CYPRUS!</vt:lpstr>
      <vt:lpstr> </vt:lpstr>
      <vt:lpstr>CYPRUS</vt:lpstr>
      <vt:lpstr>A few words about Makedonitissa</vt:lpstr>
      <vt:lpstr>Greek – Orthodox  Churches at Makedonitissa</vt:lpstr>
      <vt:lpstr>Greek – Orthodox Churches at Makedonitissa</vt:lpstr>
      <vt:lpstr>Universities in Makedonitissa</vt:lpstr>
      <vt:lpstr>Athletic centers</vt:lpstr>
      <vt:lpstr>The “Liberty – Tassos Papadopoulos”  athletic center</vt:lpstr>
      <vt:lpstr>“Tymvos of Makedonitissa”  The military cemetery </vt:lpstr>
      <vt:lpstr>The Cyprus International Fair</vt:lpstr>
      <vt:lpstr>The Hilton Park Hotel</vt:lpstr>
      <vt:lpstr>This is our school A’ Makedonitissa  primary school</vt:lpstr>
      <vt:lpstr>It was founded in 1987. </vt:lpstr>
      <vt:lpstr> 26 teachers are employed here.</vt:lpstr>
      <vt:lpstr>Our school has 302 students of 6 – 12 years old.</vt:lpstr>
      <vt:lpstr>The children of our school are looking forward to start our project and communicate with you all!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PAVLOS</dc:creator>
  <cp:lastModifiedBy>Erini</cp:lastModifiedBy>
  <cp:revision>54</cp:revision>
  <dcterms:created xsi:type="dcterms:W3CDTF">2014-01-14T19:05:13Z</dcterms:created>
  <dcterms:modified xsi:type="dcterms:W3CDTF">2014-02-19T17:21:28Z</dcterms:modified>
</cp:coreProperties>
</file>