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74" r:id="rId10"/>
    <p:sldId id="275" r:id="rId11"/>
    <p:sldId id="260" r:id="rId12"/>
    <p:sldId id="262" r:id="rId13"/>
    <p:sldId id="263" r:id="rId14"/>
    <p:sldId id="264" r:id="rId15"/>
    <p:sldId id="266" r:id="rId16"/>
    <p:sldId id="272" r:id="rId17"/>
    <p:sldId id="276" r:id="rId18"/>
    <p:sldId id="271" r:id="rId19"/>
    <p:sldId id="268" r:id="rId20"/>
    <p:sldId id="269" r:id="rId21"/>
    <p:sldId id="267" r:id="rId22"/>
    <p:sldId id="270" r:id="rId23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810F8-789E-4C32-B9BA-8C825AAD5D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9E7C47-5E94-4854-9BD0-DE9921A7F2A3}">
      <dgm:prSet/>
      <dgm:spPr/>
      <dgm:t>
        <a:bodyPr/>
        <a:lstStyle/>
        <a:p>
          <a:r>
            <a:rPr lang="el-GR"/>
            <a:t>Παρακολούθηση σεμιναρίου για τη Βιωσιμότητα και την Παγκόσμια Ιδιότητα του Πολίτη</a:t>
          </a:r>
          <a:endParaRPr lang="en-US"/>
        </a:p>
      </dgm:t>
    </dgm:pt>
    <dgm:pt modelId="{E418D201-FB82-452D-A519-F9786D623268}" type="parTrans" cxnId="{0929BAC3-01D6-41FD-B8C2-6F6AC3380045}">
      <dgm:prSet/>
      <dgm:spPr/>
      <dgm:t>
        <a:bodyPr/>
        <a:lstStyle/>
        <a:p>
          <a:endParaRPr lang="en-US"/>
        </a:p>
      </dgm:t>
    </dgm:pt>
    <dgm:pt modelId="{AFD86E7A-C65F-4CB9-BBA4-F5570672C6F0}" type="sibTrans" cxnId="{0929BAC3-01D6-41FD-B8C2-6F6AC3380045}">
      <dgm:prSet/>
      <dgm:spPr/>
      <dgm:t>
        <a:bodyPr/>
        <a:lstStyle/>
        <a:p>
          <a:endParaRPr lang="en-US"/>
        </a:p>
      </dgm:t>
    </dgm:pt>
    <dgm:pt modelId="{F15D3B83-B14A-4B10-8A68-833F169FBEFE}">
      <dgm:prSet/>
      <dgm:spPr/>
      <dgm:t>
        <a:bodyPr/>
        <a:lstStyle/>
        <a:p>
          <a:r>
            <a:rPr lang="el-GR"/>
            <a:t>Μελέτη των Στόχων Βιώσιμης Ανάπτυξης και της συστημικής σκέψης</a:t>
          </a:r>
          <a:endParaRPr lang="en-US"/>
        </a:p>
      </dgm:t>
    </dgm:pt>
    <dgm:pt modelId="{2BDCC6CD-BFB2-4F2E-8377-A8DCDCD1ADCB}" type="parTrans" cxnId="{CE5133F2-20F7-4A18-963D-7147F650E5DB}">
      <dgm:prSet/>
      <dgm:spPr/>
      <dgm:t>
        <a:bodyPr/>
        <a:lstStyle/>
        <a:p>
          <a:endParaRPr lang="en-US"/>
        </a:p>
      </dgm:t>
    </dgm:pt>
    <dgm:pt modelId="{A513A4C9-4AF8-4D97-8F08-3AD8B7E55099}" type="sibTrans" cxnId="{CE5133F2-20F7-4A18-963D-7147F650E5DB}">
      <dgm:prSet/>
      <dgm:spPr/>
      <dgm:t>
        <a:bodyPr/>
        <a:lstStyle/>
        <a:p>
          <a:endParaRPr lang="en-US"/>
        </a:p>
      </dgm:t>
    </dgm:pt>
    <dgm:pt modelId="{77624654-4879-4E13-853C-03D257FF59A9}">
      <dgm:prSet/>
      <dgm:spPr/>
      <dgm:t>
        <a:bodyPr/>
        <a:lstStyle/>
        <a:p>
          <a:r>
            <a:rPr lang="el-GR"/>
            <a:t>Σχεδιασμός διαθεματικών μαθημάτων και δραστηριοτήτων βασισμένων σε έργα</a:t>
          </a:r>
          <a:endParaRPr lang="en-US"/>
        </a:p>
      </dgm:t>
    </dgm:pt>
    <dgm:pt modelId="{9CF35ACF-0315-40C8-A7F8-B9D07860B76B}" type="parTrans" cxnId="{818776C5-2FDE-434A-BA59-3C747193384C}">
      <dgm:prSet/>
      <dgm:spPr/>
      <dgm:t>
        <a:bodyPr/>
        <a:lstStyle/>
        <a:p>
          <a:endParaRPr lang="en-US"/>
        </a:p>
      </dgm:t>
    </dgm:pt>
    <dgm:pt modelId="{36F9F7DF-026C-4E72-820A-26DD74ED6D8B}" type="sibTrans" cxnId="{818776C5-2FDE-434A-BA59-3C747193384C}">
      <dgm:prSet/>
      <dgm:spPr/>
      <dgm:t>
        <a:bodyPr/>
        <a:lstStyle/>
        <a:p>
          <a:endParaRPr lang="en-US"/>
        </a:p>
      </dgm:t>
    </dgm:pt>
    <dgm:pt modelId="{867EF6A8-FE57-4493-B051-B4EA6AF26BF2}">
      <dgm:prSet/>
      <dgm:spPr/>
      <dgm:t>
        <a:bodyPr/>
        <a:lstStyle/>
        <a:p>
          <a:r>
            <a:rPr lang="el-GR"/>
            <a:t>Συμμετοχή σε εργαστήρια σχετικά με οικολογικές πρακτικές στο σχολικό περιβάλλον</a:t>
          </a:r>
          <a:endParaRPr lang="en-US"/>
        </a:p>
      </dgm:t>
    </dgm:pt>
    <dgm:pt modelId="{F1E081D9-D7E3-4AC8-BC0D-EBB6D175092D}" type="parTrans" cxnId="{A1FF8CE8-D261-4D71-9DEC-67263A86D686}">
      <dgm:prSet/>
      <dgm:spPr/>
      <dgm:t>
        <a:bodyPr/>
        <a:lstStyle/>
        <a:p>
          <a:endParaRPr lang="en-US"/>
        </a:p>
      </dgm:t>
    </dgm:pt>
    <dgm:pt modelId="{A9B875A6-8AC2-4BE7-9EED-5EB83EC8B994}" type="sibTrans" cxnId="{A1FF8CE8-D261-4D71-9DEC-67263A86D686}">
      <dgm:prSet/>
      <dgm:spPr/>
      <dgm:t>
        <a:bodyPr/>
        <a:lstStyle/>
        <a:p>
          <a:endParaRPr lang="en-US"/>
        </a:p>
      </dgm:t>
    </dgm:pt>
    <dgm:pt modelId="{51691094-C3AA-4993-872B-D698EA149686}">
      <dgm:prSet/>
      <dgm:spPr/>
      <dgm:t>
        <a:bodyPr/>
        <a:lstStyle/>
        <a:p>
          <a:r>
            <a:rPr lang="el-GR"/>
            <a:t>Πραγματοποίηση συνεργασίας με εκπαιδευτικούς από διάφορες χώρες σε κοινοτικά σχέδια</a:t>
          </a:r>
          <a:endParaRPr lang="en-US"/>
        </a:p>
      </dgm:t>
    </dgm:pt>
    <dgm:pt modelId="{11BD7E2A-F467-4E03-BA9D-9AC8222E2AF5}" type="parTrans" cxnId="{BD37D27F-E148-41BA-A300-D612C577E0A0}">
      <dgm:prSet/>
      <dgm:spPr/>
      <dgm:t>
        <a:bodyPr/>
        <a:lstStyle/>
        <a:p>
          <a:endParaRPr lang="en-US"/>
        </a:p>
      </dgm:t>
    </dgm:pt>
    <dgm:pt modelId="{B6607F86-8802-4037-BA95-F3E18A2F3C0A}" type="sibTrans" cxnId="{BD37D27F-E148-41BA-A300-D612C577E0A0}">
      <dgm:prSet/>
      <dgm:spPr/>
      <dgm:t>
        <a:bodyPr/>
        <a:lstStyle/>
        <a:p>
          <a:endParaRPr lang="en-US"/>
        </a:p>
      </dgm:t>
    </dgm:pt>
    <dgm:pt modelId="{3FD7B179-B724-49ED-8E21-638E41BFD4B6}">
      <dgm:prSet/>
      <dgm:spPr/>
      <dgm:t>
        <a:bodyPr/>
        <a:lstStyle/>
        <a:p>
          <a:r>
            <a:rPr lang="el-GR"/>
            <a:t>Ανάπτυξη σχεδίου δράσης για την ενσωμάτωση της βιωσιμότητας στη διδασκαλία</a:t>
          </a:r>
          <a:endParaRPr lang="en-US"/>
        </a:p>
      </dgm:t>
    </dgm:pt>
    <dgm:pt modelId="{D0E9BB64-61C0-4375-A8FA-D9B373F0BDC2}" type="parTrans" cxnId="{6A78AB96-04ED-4E15-B8AC-55BF291B7D24}">
      <dgm:prSet/>
      <dgm:spPr/>
      <dgm:t>
        <a:bodyPr/>
        <a:lstStyle/>
        <a:p>
          <a:endParaRPr lang="en-US"/>
        </a:p>
      </dgm:t>
    </dgm:pt>
    <dgm:pt modelId="{F0BD04AC-35F5-4A5D-B9B5-7A6809F23D1D}" type="sibTrans" cxnId="{6A78AB96-04ED-4E15-B8AC-55BF291B7D24}">
      <dgm:prSet/>
      <dgm:spPr/>
      <dgm:t>
        <a:bodyPr/>
        <a:lstStyle/>
        <a:p>
          <a:endParaRPr lang="en-US"/>
        </a:p>
      </dgm:t>
    </dgm:pt>
    <dgm:pt modelId="{E3D56F76-052B-4DA0-AE7D-76176107CF91}" type="pres">
      <dgm:prSet presAssocID="{898810F8-789E-4C32-B9BA-8C825AAD5D99}" presName="linear" presStyleCnt="0">
        <dgm:presLayoutVars>
          <dgm:animLvl val="lvl"/>
          <dgm:resizeHandles val="exact"/>
        </dgm:presLayoutVars>
      </dgm:prSet>
      <dgm:spPr/>
    </dgm:pt>
    <dgm:pt modelId="{507E915E-2473-4E70-BAD5-A77DDFD7259E}" type="pres">
      <dgm:prSet presAssocID="{639E7C47-5E94-4854-9BD0-DE9921A7F2A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A7E671-9993-43D7-9FD8-D85DE6FCAB4A}" type="pres">
      <dgm:prSet presAssocID="{AFD86E7A-C65F-4CB9-BBA4-F5570672C6F0}" presName="spacer" presStyleCnt="0"/>
      <dgm:spPr/>
    </dgm:pt>
    <dgm:pt modelId="{D59CBC46-AA7F-4CDC-A3EF-F2A2A9D53A3B}" type="pres">
      <dgm:prSet presAssocID="{F15D3B83-B14A-4B10-8A68-833F169FBEF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9AD5BC-6F3D-49DA-837A-066DA2741737}" type="pres">
      <dgm:prSet presAssocID="{A513A4C9-4AF8-4D97-8F08-3AD8B7E55099}" presName="spacer" presStyleCnt="0"/>
      <dgm:spPr/>
    </dgm:pt>
    <dgm:pt modelId="{00A74F35-F8F2-4673-9A1C-C5482DDE707F}" type="pres">
      <dgm:prSet presAssocID="{77624654-4879-4E13-853C-03D257FF59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8D9EE62-A053-4D90-A1F4-3D74F0D66E82}" type="pres">
      <dgm:prSet presAssocID="{36F9F7DF-026C-4E72-820A-26DD74ED6D8B}" presName="spacer" presStyleCnt="0"/>
      <dgm:spPr/>
    </dgm:pt>
    <dgm:pt modelId="{77C215E0-F26F-41DB-BEBA-EAF686C76B55}" type="pres">
      <dgm:prSet presAssocID="{867EF6A8-FE57-4493-B051-B4EA6AF26B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390B85-D30F-4337-A8A1-933C4CF5CCC4}" type="pres">
      <dgm:prSet presAssocID="{A9B875A6-8AC2-4BE7-9EED-5EB83EC8B994}" presName="spacer" presStyleCnt="0"/>
      <dgm:spPr/>
    </dgm:pt>
    <dgm:pt modelId="{5064CA4C-7689-4E46-B822-A5CE648EF9C9}" type="pres">
      <dgm:prSet presAssocID="{51691094-C3AA-4993-872B-D698EA14968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504C69B-44B6-485C-BA0A-60CA9F28AB12}" type="pres">
      <dgm:prSet presAssocID="{B6607F86-8802-4037-BA95-F3E18A2F3C0A}" presName="spacer" presStyleCnt="0"/>
      <dgm:spPr/>
    </dgm:pt>
    <dgm:pt modelId="{0414D439-98E0-4EC5-BA70-3DA5EF156039}" type="pres">
      <dgm:prSet presAssocID="{3FD7B179-B724-49ED-8E21-638E41BFD4B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BCF310-654F-4E96-BCF6-47D9108CB9FA}" type="presOf" srcId="{639E7C47-5E94-4854-9BD0-DE9921A7F2A3}" destId="{507E915E-2473-4E70-BAD5-A77DDFD7259E}" srcOrd="0" destOrd="0" presId="urn:microsoft.com/office/officeart/2005/8/layout/vList2"/>
    <dgm:cxn modelId="{C3436D3E-1DC7-417A-900D-481A2B673EE3}" type="presOf" srcId="{898810F8-789E-4C32-B9BA-8C825AAD5D99}" destId="{E3D56F76-052B-4DA0-AE7D-76176107CF91}" srcOrd="0" destOrd="0" presId="urn:microsoft.com/office/officeart/2005/8/layout/vList2"/>
    <dgm:cxn modelId="{6983D373-18AE-4E01-ACB5-D988A62254F8}" type="presOf" srcId="{F15D3B83-B14A-4B10-8A68-833F169FBEFE}" destId="{D59CBC46-AA7F-4CDC-A3EF-F2A2A9D53A3B}" srcOrd="0" destOrd="0" presId="urn:microsoft.com/office/officeart/2005/8/layout/vList2"/>
    <dgm:cxn modelId="{2842CC7D-C2C3-403C-A0EE-6997D54025FB}" type="presOf" srcId="{77624654-4879-4E13-853C-03D257FF59A9}" destId="{00A74F35-F8F2-4673-9A1C-C5482DDE707F}" srcOrd="0" destOrd="0" presId="urn:microsoft.com/office/officeart/2005/8/layout/vList2"/>
    <dgm:cxn modelId="{BD37D27F-E148-41BA-A300-D612C577E0A0}" srcId="{898810F8-789E-4C32-B9BA-8C825AAD5D99}" destId="{51691094-C3AA-4993-872B-D698EA149686}" srcOrd="4" destOrd="0" parTransId="{11BD7E2A-F467-4E03-BA9D-9AC8222E2AF5}" sibTransId="{B6607F86-8802-4037-BA95-F3E18A2F3C0A}"/>
    <dgm:cxn modelId="{6A78AB96-04ED-4E15-B8AC-55BF291B7D24}" srcId="{898810F8-789E-4C32-B9BA-8C825AAD5D99}" destId="{3FD7B179-B724-49ED-8E21-638E41BFD4B6}" srcOrd="5" destOrd="0" parTransId="{D0E9BB64-61C0-4375-A8FA-D9B373F0BDC2}" sibTransId="{F0BD04AC-35F5-4A5D-B9B5-7A6809F23D1D}"/>
    <dgm:cxn modelId="{E0D19EB0-DD14-492E-AE1F-58DB8B6DA4CA}" type="presOf" srcId="{51691094-C3AA-4993-872B-D698EA149686}" destId="{5064CA4C-7689-4E46-B822-A5CE648EF9C9}" srcOrd="0" destOrd="0" presId="urn:microsoft.com/office/officeart/2005/8/layout/vList2"/>
    <dgm:cxn modelId="{D0A224C1-71CC-44B8-AC57-5560E88F4020}" type="presOf" srcId="{3FD7B179-B724-49ED-8E21-638E41BFD4B6}" destId="{0414D439-98E0-4EC5-BA70-3DA5EF156039}" srcOrd="0" destOrd="0" presId="urn:microsoft.com/office/officeart/2005/8/layout/vList2"/>
    <dgm:cxn modelId="{0929BAC3-01D6-41FD-B8C2-6F6AC3380045}" srcId="{898810F8-789E-4C32-B9BA-8C825AAD5D99}" destId="{639E7C47-5E94-4854-9BD0-DE9921A7F2A3}" srcOrd="0" destOrd="0" parTransId="{E418D201-FB82-452D-A519-F9786D623268}" sibTransId="{AFD86E7A-C65F-4CB9-BBA4-F5570672C6F0}"/>
    <dgm:cxn modelId="{818776C5-2FDE-434A-BA59-3C747193384C}" srcId="{898810F8-789E-4C32-B9BA-8C825AAD5D99}" destId="{77624654-4879-4E13-853C-03D257FF59A9}" srcOrd="2" destOrd="0" parTransId="{9CF35ACF-0315-40C8-A7F8-B9D07860B76B}" sibTransId="{36F9F7DF-026C-4E72-820A-26DD74ED6D8B}"/>
    <dgm:cxn modelId="{E1ADEAE5-53A7-458F-A0DC-5D836EB8863E}" type="presOf" srcId="{867EF6A8-FE57-4493-B051-B4EA6AF26BF2}" destId="{77C215E0-F26F-41DB-BEBA-EAF686C76B55}" srcOrd="0" destOrd="0" presId="urn:microsoft.com/office/officeart/2005/8/layout/vList2"/>
    <dgm:cxn modelId="{A1FF8CE8-D261-4D71-9DEC-67263A86D686}" srcId="{898810F8-789E-4C32-B9BA-8C825AAD5D99}" destId="{867EF6A8-FE57-4493-B051-B4EA6AF26BF2}" srcOrd="3" destOrd="0" parTransId="{F1E081D9-D7E3-4AC8-BC0D-EBB6D175092D}" sibTransId="{A9B875A6-8AC2-4BE7-9EED-5EB83EC8B994}"/>
    <dgm:cxn modelId="{CE5133F2-20F7-4A18-963D-7147F650E5DB}" srcId="{898810F8-789E-4C32-B9BA-8C825AAD5D99}" destId="{F15D3B83-B14A-4B10-8A68-833F169FBEFE}" srcOrd="1" destOrd="0" parTransId="{2BDCC6CD-BFB2-4F2E-8377-A8DCDCD1ADCB}" sibTransId="{A513A4C9-4AF8-4D97-8F08-3AD8B7E55099}"/>
    <dgm:cxn modelId="{E8C20E00-3F84-48FE-B9DA-3DF4B045FA74}" type="presParOf" srcId="{E3D56F76-052B-4DA0-AE7D-76176107CF91}" destId="{507E915E-2473-4E70-BAD5-A77DDFD7259E}" srcOrd="0" destOrd="0" presId="urn:microsoft.com/office/officeart/2005/8/layout/vList2"/>
    <dgm:cxn modelId="{171D4093-F599-4203-80D4-BCA9110025F2}" type="presParOf" srcId="{E3D56F76-052B-4DA0-AE7D-76176107CF91}" destId="{4DA7E671-9993-43D7-9FD8-D85DE6FCAB4A}" srcOrd="1" destOrd="0" presId="urn:microsoft.com/office/officeart/2005/8/layout/vList2"/>
    <dgm:cxn modelId="{24178507-7F66-4938-8559-1D1001EC32D5}" type="presParOf" srcId="{E3D56F76-052B-4DA0-AE7D-76176107CF91}" destId="{D59CBC46-AA7F-4CDC-A3EF-F2A2A9D53A3B}" srcOrd="2" destOrd="0" presId="urn:microsoft.com/office/officeart/2005/8/layout/vList2"/>
    <dgm:cxn modelId="{A417A88E-E17E-4A86-BC37-4C5BA41212CC}" type="presParOf" srcId="{E3D56F76-052B-4DA0-AE7D-76176107CF91}" destId="{8B9AD5BC-6F3D-49DA-837A-066DA2741737}" srcOrd="3" destOrd="0" presId="urn:microsoft.com/office/officeart/2005/8/layout/vList2"/>
    <dgm:cxn modelId="{5C45862C-E38C-4017-9F13-34BFA07E700F}" type="presParOf" srcId="{E3D56F76-052B-4DA0-AE7D-76176107CF91}" destId="{00A74F35-F8F2-4673-9A1C-C5482DDE707F}" srcOrd="4" destOrd="0" presId="urn:microsoft.com/office/officeart/2005/8/layout/vList2"/>
    <dgm:cxn modelId="{7BC527AA-7F50-4E06-B313-FC0A97986D64}" type="presParOf" srcId="{E3D56F76-052B-4DA0-AE7D-76176107CF91}" destId="{B8D9EE62-A053-4D90-A1F4-3D74F0D66E82}" srcOrd="5" destOrd="0" presId="urn:microsoft.com/office/officeart/2005/8/layout/vList2"/>
    <dgm:cxn modelId="{35B50802-298B-4342-95EE-82565DBBE94B}" type="presParOf" srcId="{E3D56F76-052B-4DA0-AE7D-76176107CF91}" destId="{77C215E0-F26F-41DB-BEBA-EAF686C76B55}" srcOrd="6" destOrd="0" presId="urn:microsoft.com/office/officeart/2005/8/layout/vList2"/>
    <dgm:cxn modelId="{46D0CE7C-F780-44E7-80F4-B6B69099A521}" type="presParOf" srcId="{E3D56F76-052B-4DA0-AE7D-76176107CF91}" destId="{1B390B85-D30F-4337-A8A1-933C4CF5CCC4}" srcOrd="7" destOrd="0" presId="urn:microsoft.com/office/officeart/2005/8/layout/vList2"/>
    <dgm:cxn modelId="{EB392F37-EEE7-43C3-B034-5177E2D51D1B}" type="presParOf" srcId="{E3D56F76-052B-4DA0-AE7D-76176107CF91}" destId="{5064CA4C-7689-4E46-B822-A5CE648EF9C9}" srcOrd="8" destOrd="0" presId="urn:microsoft.com/office/officeart/2005/8/layout/vList2"/>
    <dgm:cxn modelId="{E2207715-6864-4DD3-9B4B-4F6048C20C09}" type="presParOf" srcId="{E3D56F76-052B-4DA0-AE7D-76176107CF91}" destId="{3504C69B-44B6-485C-BA0A-60CA9F28AB12}" srcOrd="9" destOrd="0" presId="urn:microsoft.com/office/officeart/2005/8/layout/vList2"/>
    <dgm:cxn modelId="{1B3802E7-6ED0-44C6-BB1A-73F9253C8AAD}" type="presParOf" srcId="{E3D56F76-052B-4DA0-AE7D-76176107CF91}" destId="{0414D439-98E0-4EC5-BA70-3DA5EF1560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DB6EE-3233-4319-81CA-14F11EACB8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EE7890-5FA9-470F-93FB-95842536177F}">
      <dgm:prSet/>
      <dgm:spPr/>
      <dgm:t>
        <a:bodyPr/>
        <a:lstStyle/>
        <a:p>
          <a:r>
            <a:rPr lang="el-GR"/>
            <a:t>Εμβάθυνση της κατανόησης των εννοιών βιωσιμότητας και των Στόχων Βιώσιμης Ανάπτυξης.</a:t>
          </a:r>
          <a:endParaRPr lang="en-US"/>
        </a:p>
      </dgm:t>
    </dgm:pt>
    <dgm:pt modelId="{62E1F83F-BEFA-4113-8160-3FFC46A77562}" type="parTrans" cxnId="{4E9476A0-A6A3-4C2B-9DE9-D065387EB602}">
      <dgm:prSet/>
      <dgm:spPr/>
      <dgm:t>
        <a:bodyPr/>
        <a:lstStyle/>
        <a:p>
          <a:endParaRPr lang="en-US"/>
        </a:p>
      </dgm:t>
    </dgm:pt>
    <dgm:pt modelId="{F3188A85-87E0-4E82-92C6-DCE8E612A7A5}" type="sibTrans" cxnId="{4E9476A0-A6A3-4C2B-9DE9-D065387EB602}">
      <dgm:prSet/>
      <dgm:spPr/>
      <dgm:t>
        <a:bodyPr/>
        <a:lstStyle/>
        <a:p>
          <a:endParaRPr lang="en-US"/>
        </a:p>
      </dgm:t>
    </dgm:pt>
    <dgm:pt modelId="{43EF849A-1D20-4664-B6AB-A7B9B3B0EFC2}">
      <dgm:prSet/>
      <dgm:spPr/>
      <dgm:t>
        <a:bodyPr/>
        <a:lstStyle/>
        <a:p>
          <a:r>
            <a:rPr lang="el-GR"/>
            <a:t>Ανάπτυξη ικανότητας σχεδιασμού δραστηριοτήτων μάθησης βασισμένων σε πραγματικά προβλήματα.</a:t>
          </a:r>
          <a:endParaRPr lang="en-US"/>
        </a:p>
      </dgm:t>
    </dgm:pt>
    <dgm:pt modelId="{BCD5E18E-0665-455F-BB9D-6DE55A31E062}" type="parTrans" cxnId="{63422722-BF02-478D-8F11-FC9DBFAB85CE}">
      <dgm:prSet/>
      <dgm:spPr/>
      <dgm:t>
        <a:bodyPr/>
        <a:lstStyle/>
        <a:p>
          <a:endParaRPr lang="en-US"/>
        </a:p>
      </dgm:t>
    </dgm:pt>
    <dgm:pt modelId="{60326435-7B8F-458F-9E63-9F9694A02583}" type="sibTrans" cxnId="{63422722-BF02-478D-8F11-FC9DBFAB85CE}">
      <dgm:prSet/>
      <dgm:spPr/>
      <dgm:t>
        <a:bodyPr/>
        <a:lstStyle/>
        <a:p>
          <a:endParaRPr lang="en-US"/>
        </a:p>
      </dgm:t>
    </dgm:pt>
    <dgm:pt modelId="{0551B595-77AF-40C2-AA1E-EA1E229C0BC8}">
      <dgm:prSet/>
      <dgm:spPr/>
      <dgm:t>
        <a:bodyPr/>
        <a:lstStyle/>
        <a:p>
          <a:r>
            <a:rPr lang="el-GR"/>
            <a:t>Ενίσχυση δεξιότητας προγραμματισμού μαθημάτων με διερευνητικές μεθόδους </a:t>
          </a:r>
          <a:endParaRPr lang="en-US"/>
        </a:p>
      </dgm:t>
    </dgm:pt>
    <dgm:pt modelId="{3DF6493E-E242-4672-A730-0B30CBE364E1}" type="parTrans" cxnId="{7EFD927C-30F2-4104-838E-8E1226BA44DC}">
      <dgm:prSet/>
      <dgm:spPr/>
      <dgm:t>
        <a:bodyPr/>
        <a:lstStyle/>
        <a:p>
          <a:endParaRPr lang="en-US"/>
        </a:p>
      </dgm:t>
    </dgm:pt>
    <dgm:pt modelId="{9AC16289-8044-489B-A695-731B29A48A6E}" type="sibTrans" cxnId="{7EFD927C-30F2-4104-838E-8E1226BA44DC}">
      <dgm:prSet/>
      <dgm:spPr/>
      <dgm:t>
        <a:bodyPr/>
        <a:lstStyle/>
        <a:p>
          <a:endParaRPr lang="en-US"/>
        </a:p>
      </dgm:t>
    </dgm:pt>
    <dgm:pt modelId="{D9668E58-3282-48E6-96EF-8730CBA3EE5A}">
      <dgm:prSet/>
      <dgm:spPr/>
      <dgm:t>
        <a:bodyPr/>
        <a:lstStyle/>
        <a:p>
          <a:r>
            <a:rPr lang="el-GR"/>
            <a:t>Βελτίωση της ικανότητας καλλιέργειας ενσυναίσθησης και παγκόσμιας συνείδησης στους μαθητές</a:t>
          </a:r>
          <a:endParaRPr lang="en-US"/>
        </a:p>
      </dgm:t>
    </dgm:pt>
    <dgm:pt modelId="{568542EC-D6BA-4EC5-9B1F-DD69BB2ECFE5}" type="parTrans" cxnId="{27C8C63A-C85F-4D4B-B640-385822B47DD9}">
      <dgm:prSet/>
      <dgm:spPr/>
      <dgm:t>
        <a:bodyPr/>
        <a:lstStyle/>
        <a:p>
          <a:endParaRPr lang="en-US"/>
        </a:p>
      </dgm:t>
    </dgm:pt>
    <dgm:pt modelId="{5A37B5DA-9180-4246-BEC8-0D031A655F78}" type="sibTrans" cxnId="{27C8C63A-C85F-4D4B-B640-385822B47DD9}">
      <dgm:prSet/>
      <dgm:spPr/>
      <dgm:t>
        <a:bodyPr/>
        <a:lstStyle/>
        <a:p>
          <a:endParaRPr lang="en-US"/>
        </a:p>
      </dgm:t>
    </dgm:pt>
    <dgm:pt modelId="{B6470F0D-82EF-411F-BE13-7A1EA08E71D3}">
      <dgm:prSet/>
      <dgm:spPr/>
      <dgm:t>
        <a:bodyPr/>
        <a:lstStyle/>
        <a:p>
          <a:r>
            <a:rPr lang="el-GR"/>
            <a:t>Ενδυνάμωση στρατηγικών αξιολόγησης για τη βιωσιμότητα.</a:t>
          </a:r>
          <a:endParaRPr lang="en-US"/>
        </a:p>
      </dgm:t>
    </dgm:pt>
    <dgm:pt modelId="{0851948B-14B7-4045-9C20-926F55DDE8F5}" type="parTrans" cxnId="{98562868-653C-492E-A8AB-94AF2F3E59A5}">
      <dgm:prSet/>
      <dgm:spPr/>
      <dgm:t>
        <a:bodyPr/>
        <a:lstStyle/>
        <a:p>
          <a:endParaRPr lang="en-US"/>
        </a:p>
      </dgm:t>
    </dgm:pt>
    <dgm:pt modelId="{B9C3208D-4BFD-43D9-84EF-B686F2856AEC}" type="sibTrans" cxnId="{98562868-653C-492E-A8AB-94AF2F3E59A5}">
      <dgm:prSet/>
      <dgm:spPr/>
      <dgm:t>
        <a:bodyPr/>
        <a:lstStyle/>
        <a:p>
          <a:endParaRPr lang="en-US"/>
        </a:p>
      </dgm:t>
    </dgm:pt>
    <dgm:pt modelId="{70F53A1F-95CF-42AB-9731-4D89DBC87D40}">
      <dgm:prSet/>
      <dgm:spPr/>
      <dgm:t>
        <a:bodyPr/>
        <a:lstStyle/>
        <a:p>
          <a:r>
            <a:rPr lang="el-GR"/>
            <a:t>Αυξήθηκε η αυτοπεποίθηση στη συνεργασία με άτομα από διαφορετικά πολιτισμικά περιβάλλοντα</a:t>
          </a:r>
          <a:endParaRPr lang="en-US"/>
        </a:p>
      </dgm:t>
    </dgm:pt>
    <dgm:pt modelId="{A0F5A057-F570-4447-A489-78E10A94FAD8}" type="parTrans" cxnId="{2CC88231-79AD-4CAD-9BA3-4E05D3B691FA}">
      <dgm:prSet/>
      <dgm:spPr/>
      <dgm:t>
        <a:bodyPr/>
        <a:lstStyle/>
        <a:p>
          <a:endParaRPr lang="en-US"/>
        </a:p>
      </dgm:t>
    </dgm:pt>
    <dgm:pt modelId="{1C9C8B53-0708-40FF-B6A8-2A06B8AB4124}" type="sibTrans" cxnId="{2CC88231-79AD-4CAD-9BA3-4E05D3B691FA}">
      <dgm:prSet/>
      <dgm:spPr/>
      <dgm:t>
        <a:bodyPr/>
        <a:lstStyle/>
        <a:p>
          <a:endParaRPr lang="en-US"/>
        </a:p>
      </dgm:t>
    </dgm:pt>
    <dgm:pt modelId="{57D3FD3C-966B-4708-8A55-DB54A79A32BC}" type="pres">
      <dgm:prSet presAssocID="{DC2DB6EE-3233-4319-81CA-14F11EACB81C}" presName="linear" presStyleCnt="0">
        <dgm:presLayoutVars>
          <dgm:animLvl val="lvl"/>
          <dgm:resizeHandles val="exact"/>
        </dgm:presLayoutVars>
      </dgm:prSet>
      <dgm:spPr/>
    </dgm:pt>
    <dgm:pt modelId="{F4566E80-F5D9-413A-BC2A-A4BA737AB18D}" type="pres">
      <dgm:prSet presAssocID="{F2EE7890-5FA9-470F-93FB-95842536177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E605AE6-9B60-4B3D-BE0B-6111017D14D5}" type="pres">
      <dgm:prSet presAssocID="{F3188A85-87E0-4E82-92C6-DCE8E612A7A5}" presName="spacer" presStyleCnt="0"/>
      <dgm:spPr/>
    </dgm:pt>
    <dgm:pt modelId="{A8A644BB-3277-4B86-BD81-9828BF2F0476}" type="pres">
      <dgm:prSet presAssocID="{43EF849A-1D20-4664-B6AB-A7B9B3B0EF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C0BAF36-9C0A-4EBC-8426-6968E537ACFB}" type="pres">
      <dgm:prSet presAssocID="{60326435-7B8F-458F-9E63-9F9694A02583}" presName="spacer" presStyleCnt="0"/>
      <dgm:spPr/>
    </dgm:pt>
    <dgm:pt modelId="{BDBAB943-5BB5-4FFA-B939-36811DA83347}" type="pres">
      <dgm:prSet presAssocID="{0551B595-77AF-40C2-AA1E-EA1E229C0BC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3B99B6-9A38-4DAF-A45A-9C9E85BBDBD1}" type="pres">
      <dgm:prSet presAssocID="{9AC16289-8044-489B-A695-731B29A48A6E}" presName="spacer" presStyleCnt="0"/>
      <dgm:spPr/>
    </dgm:pt>
    <dgm:pt modelId="{71693D0D-C1C3-4612-B37B-CBF420908B51}" type="pres">
      <dgm:prSet presAssocID="{D9668E58-3282-48E6-96EF-8730CBA3EE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25E8ED-81E8-45B4-9AFD-86EA66E8CE5E}" type="pres">
      <dgm:prSet presAssocID="{5A37B5DA-9180-4246-BEC8-0D031A655F78}" presName="spacer" presStyleCnt="0"/>
      <dgm:spPr/>
    </dgm:pt>
    <dgm:pt modelId="{73323ED6-4486-4467-B0D6-7DFA3B777D94}" type="pres">
      <dgm:prSet presAssocID="{B6470F0D-82EF-411F-BE13-7A1EA08E71D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264179-A3FA-4D3E-9201-3EF99CF6E51F}" type="pres">
      <dgm:prSet presAssocID="{B9C3208D-4BFD-43D9-84EF-B686F2856AEC}" presName="spacer" presStyleCnt="0"/>
      <dgm:spPr/>
    </dgm:pt>
    <dgm:pt modelId="{828633C5-8A8C-4BA2-B957-ED6E51205E48}" type="pres">
      <dgm:prSet presAssocID="{70F53A1F-95CF-42AB-9731-4D89DBC87D4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C8ECD12-D9BF-4D6A-B26A-F6350A2D1FEA}" type="presOf" srcId="{70F53A1F-95CF-42AB-9731-4D89DBC87D40}" destId="{828633C5-8A8C-4BA2-B957-ED6E51205E48}" srcOrd="0" destOrd="0" presId="urn:microsoft.com/office/officeart/2005/8/layout/vList2"/>
    <dgm:cxn modelId="{2CDB7920-D4A3-4B53-8C9B-33AD79984EA5}" type="presOf" srcId="{43EF849A-1D20-4664-B6AB-A7B9B3B0EFC2}" destId="{A8A644BB-3277-4B86-BD81-9828BF2F0476}" srcOrd="0" destOrd="0" presId="urn:microsoft.com/office/officeart/2005/8/layout/vList2"/>
    <dgm:cxn modelId="{63422722-BF02-478D-8F11-FC9DBFAB85CE}" srcId="{DC2DB6EE-3233-4319-81CA-14F11EACB81C}" destId="{43EF849A-1D20-4664-B6AB-A7B9B3B0EFC2}" srcOrd="1" destOrd="0" parTransId="{BCD5E18E-0665-455F-BB9D-6DE55A31E062}" sibTransId="{60326435-7B8F-458F-9E63-9F9694A02583}"/>
    <dgm:cxn modelId="{2CC88231-79AD-4CAD-9BA3-4E05D3B691FA}" srcId="{DC2DB6EE-3233-4319-81CA-14F11EACB81C}" destId="{70F53A1F-95CF-42AB-9731-4D89DBC87D40}" srcOrd="5" destOrd="0" parTransId="{A0F5A057-F570-4447-A489-78E10A94FAD8}" sibTransId="{1C9C8B53-0708-40FF-B6A8-2A06B8AB4124}"/>
    <dgm:cxn modelId="{27C8C63A-C85F-4D4B-B640-385822B47DD9}" srcId="{DC2DB6EE-3233-4319-81CA-14F11EACB81C}" destId="{D9668E58-3282-48E6-96EF-8730CBA3EE5A}" srcOrd="3" destOrd="0" parTransId="{568542EC-D6BA-4EC5-9B1F-DD69BB2ECFE5}" sibTransId="{5A37B5DA-9180-4246-BEC8-0D031A655F78}"/>
    <dgm:cxn modelId="{98562868-653C-492E-A8AB-94AF2F3E59A5}" srcId="{DC2DB6EE-3233-4319-81CA-14F11EACB81C}" destId="{B6470F0D-82EF-411F-BE13-7A1EA08E71D3}" srcOrd="4" destOrd="0" parTransId="{0851948B-14B7-4045-9C20-926F55DDE8F5}" sibTransId="{B9C3208D-4BFD-43D9-84EF-B686F2856AEC}"/>
    <dgm:cxn modelId="{7EFD927C-30F2-4104-838E-8E1226BA44DC}" srcId="{DC2DB6EE-3233-4319-81CA-14F11EACB81C}" destId="{0551B595-77AF-40C2-AA1E-EA1E229C0BC8}" srcOrd="2" destOrd="0" parTransId="{3DF6493E-E242-4672-A730-0B30CBE364E1}" sibTransId="{9AC16289-8044-489B-A695-731B29A48A6E}"/>
    <dgm:cxn modelId="{A6AB3A8E-7E97-4527-B0DB-0828FA7B7721}" type="presOf" srcId="{B6470F0D-82EF-411F-BE13-7A1EA08E71D3}" destId="{73323ED6-4486-4467-B0D6-7DFA3B777D94}" srcOrd="0" destOrd="0" presId="urn:microsoft.com/office/officeart/2005/8/layout/vList2"/>
    <dgm:cxn modelId="{59F7499D-099A-4091-9B8C-5F9E9F5EA673}" type="presOf" srcId="{F2EE7890-5FA9-470F-93FB-95842536177F}" destId="{F4566E80-F5D9-413A-BC2A-A4BA737AB18D}" srcOrd="0" destOrd="0" presId="urn:microsoft.com/office/officeart/2005/8/layout/vList2"/>
    <dgm:cxn modelId="{4E9476A0-A6A3-4C2B-9DE9-D065387EB602}" srcId="{DC2DB6EE-3233-4319-81CA-14F11EACB81C}" destId="{F2EE7890-5FA9-470F-93FB-95842536177F}" srcOrd="0" destOrd="0" parTransId="{62E1F83F-BEFA-4113-8160-3FFC46A77562}" sibTransId="{F3188A85-87E0-4E82-92C6-DCE8E612A7A5}"/>
    <dgm:cxn modelId="{CD66A4D0-EA8C-4833-B674-DEBCD3097C4C}" type="presOf" srcId="{D9668E58-3282-48E6-96EF-8730CBA3EE5A}" destId="{71693D0D-C1C3-4612-B37B-CBF420908B51}" srcOrd="0" destOrd="0" presId="urn:microsoft.com/office/officeart/2005/8/layout/vList2"/>
    <dgm:cxn modelId="{C0C52BDB-44F3-4C72-BF09-6B49BFFA0A29}" type="presOf" srcId="{0551B595-77AF-40C2-AA1E-EA1E229C0BC8}" destId="{BDBAB943-5BB5-4FFA-B939-36811DA83347}" srcOrd="0" destOrd="0" presId="urn:microsoft.com/office/officeart/2005/8/layout/vList2"/>
    <dgm:cxn modelId="{371B37E8-D059-425A-B9AE-DA142D3337FF}" type="presOf" srcId="{DC2DB6EE-3233-4319-81CA-14F11EACB81C}" destId="{57D3FD3C-966B-4708-8A55-DB54A79A32BC}" srcOrd="0" destOrd="0" presId="urn:microsoft.com/office/officeart/2005/8/layout/vList2"/>
    <dgm:cxn modelId="{62CF2803-23CC-4C6E-BF30-63228EC190AF}" type="presParOf" srcId="{57D3FD3C-966B-4708-8A55-DB54A79A32BC}" destId="{F4566E80-F5D9-413A-BC2A-A4BA737AB18D}" srcOrd="0" destOrd="0" presId="urn:microsoft.com/office/officeart/2005/8/layout/vList2"/>
    <dgm:cxn modelId="{F2CD4BB7-7912-47FD-9013-8C3172CFAEDB}" type="presParOf" srcId="{57D3FD3C-966B-4708-8A55-DB54A79A32BC}" destId="{5E605AE6-9B60-4B3D-BE0B-6111017D14D5}" srcOrd="1" destOrd="0" presId="urn:microsoft.com/office/officeart/2005/8/layout/vList2"/>
    <dgm:cxn modelId="{6AA6C1A1-CBED-444F-BE98-757D2D3F94A9}" type="presParOf" srcId="{57D3FD3C-966B-4708-8A55-DB54A79A32BC}" destId="{A8A644BB-3277-4B86-BD81-9828BF2F0476}" srcOrd="2" destOrd="0" presId="urn:microsoft.com/office/officeart/2005/8/layout/vList2"/>
    <dgm:cxn modelId="{99905DF4-EA37-491D-AB6C-38C7B70F8DC7}" type="presParOf" srcId="{57D3FD3C-966B-4708-8A55-DB54A79A32BC}" destId="{BC0BAF36-9C0A-4EBC-8426-6968E537ACFB}" srcOrd="3" destOrd="0" presId="urn:microsoft.com/office/officeart/2005/8/layout/vList2"/>
    <dgm:cxn modelId="{5438EDF8-23F1-459C-A27C-251A94C1255A}" type="presParOf" srcId="{57D3FD3C-966B-4708-8A55-DB54A79A32BC}" destId="{BDBAB943-5BB5-4FFA-B939-36811DA83347}" srcOrd="4" destOrd="0" presId="urn:microsoft.com/office/officeart/2005/8/layout/vList2"/>
    <dgm:cxn modelId="{231BF29B-E658-4C60-AC9F-8CD47214F25E}" type="presParOf" srcId="{57D3FD3C-966B-4708-8A55-DB54A79A32BC}" destId="{973B99B6-9A38-4DAF-A45A-9C9E85BBDBD1}" srcOrd="5" destOrd="0" presId="urn:microsoft.com/office/officeart/2005/8/layout/vList2"/>
    <dgm:cxn modelId="{92738D5B-3C57-44E9-BCA7-E361536F8802}" type="presParOf" srcId="{57D3FD3C-966B-4708-8A55-DB54A79A32BC}" destId="{71693D0D-C1C3-4612-B37B-CBF420908B51}" srcOrd="6" destOrd="0" presId="urn:microsoft.com/office/officeart/2005/8/layout/vList2"/>
    <dgm:cxn modelId="{8B8BC1B0-9B27-4AE8-83C4-707775949C0F}" type="presParOf" srcId="{57D3FD3C-966B-4708-8A55-DB54A79A32BC}" destId="{D025E8ED-81E8-45B4-9AFD-86EA66E8CE5E}" srcOrd="7" destOrd="0" presId="urn:microsoft.com/office/officeart/2005/8/layout/vList2"/>
    <dgm:cxn modelId="{F0CEDCAE-D82D-4091-A2B8-C20B5A525804}" type="presParOf" srcId="{57D3FD3C-966B-4708-8A55-DB54A79A32BC}" destId="{73323ED6-4486-4467-B0D6-7DFA3B777D94}" srcOrd="8" destOrd="0" presId="urn:microsoft.com/office/officeart/2005/8/layout/vList2"/>
    <dgm:cxn modelId="{E76B5585-61D8-4D5C-A706-45CC669B4C22}" type="presParOf" srcId="{57D3FD3C-966B-4708-8A55-DB54A79A32BC}" destId="{7C264179-A3FA-4D3E-9201-3EF99CF6E51F}" srcOrd="9" destOrd="0" presId="urn:microsoft.com/office/officeart/2005/8/layout/vList2"/>
    <dgm:cxn modelId="{D4A968C4-CC5C-4B80-912B-83839B38E6A2}" type="presParOf" srcId="{57D3FD3C-966B-4708-8A55-DB54A79A32BC}" destId="{828633C5-8A8C-4BA2-B957-ED6E51205E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A39EE-8255-4BA4-BCB0-E70DDE305BC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8C1305-1909-4979-AEDE-5F93D1D36735}">
      <dgm:prSet/>
      <dgm:spPr/>
      <dgm:t>
        <a:bodyPr/>
        <a:lstStyle/>
        <a:p>
          <a:r>
            <a:rPr lang="el-GR" b="0" i="0" baseline="0" dirty="0"/>
            <a:t>Πολύ</a:t>
          </a:r>
          <a:r>
            <a:rPr lang="en-CY" b="0" i="0" baseline="0" dirty="0"/>
            <a:t> υψηλή ποιότητα οργάνωσης και άριστη υποστήριξη από τους εκπαιδευτές</a:t>
          </a:r>
          <a:endParaRPr lang="en-US" dirty="0"/>
        </a:p>
      </dgm:t>
    </dgm:pt>
    <dgm:pt modelId="{CC8B2B12-5ABF-4B7B-99BD-0EE0C601D7F5}" type="parTrans" cxnId="{4FBD7610-2306-4251-8DD4-3FE3C354B281}">
      <dgm:prSet/>
      <dgm:spPr/>
      <dgm:t>
        <a:bodyPr/>
        <a:lstStyle/>
        <a:p>
          <a:endParaRPr lang="en-US"/>
        </a:p>
      </dgm:t>
    </dgm:pt>
    <dgm:pt modelId="{C66D2245-0A92-43B8-8D53-6F1E8F8F09F2}" type="sibTrans" cxnId="{4FBD7610-2306-4251-8DD4-3FE3C354B281}">
      <dgm:prSet/>
      <dgm:spPr/>
      <dgm:t>
        <a:bodyPr/>
        <a:lstStyle/>
        <a:p>
          <a:endParaRPr lang="en-US"/>
        </a:p>
      </dgm:t>
    </dgm:pt>
    <dgm:pt modelId="{68B53C5F-2901-40B0-AA42-15E15F0AD86D}">
      <dgm:prSet/>
      <dgm:spPr/>
      <dgm:t>
        <a:bodyPr/>
        <a:lstStyle/>
        <a:p>
          <a:r>
            <a:rPr lang="en-CY" b="0" i="0" baseline="0" dirty="0"/>
            <a:t>Δια</a:t>
          </a:r>
          <a:r>
            <a:rPr lang="en-CY" b="0" i="0" baseline="0" dirty="0" err="1"/>
            <a:t>σφ</a:t>
          </a:r>
          <a:r>
            <a:rPr lang="en-CY" b="0" i="0" baseline="0" dirty="0"/>
            <a:t>αλίστηκε ισορροπία θεωρίας, πρακτικής και παραδειγμάτων</a:t>
          </a:r>
          <a:r>
            <a:rPr lang="el-GR" b="0" i="0" baseline="0" dirty="0"/>
            <a:t> στην εκπαιδευτική διαδικασία</a:t>
          </a:r>
          <a:endParaRPr lang="en-US" dirty="0"/>
        </a:p>
      </dgm:t>
    </dgm:pt>
    <dgm:pt modelId="{5608F53D-829D-4BB4-822C-507ABBE9E89D}" type="parTrans" cxnId="{6A6590DB-20DA-404F-A1B9-40ED97642376}">
      <dgm:prSet/>
      <dgm:spPr/>
      <dgm:t>
        <a:bodyPr/>
        <a:lstStyle/>
        <a:p>
          <a:endParaRPr lang="en-US"/>
        </a:p>
      </dgm:t>
    </dgm:pt>
    <dgm:pt modelId="{B1AF1913-6425-4053-9428-760521B0E8DB}" type="sibTrans" cxnId="{6A6590DB-20DA-404F-A1B9-40ED97642376}">
      <dgm:prSet/>
      <dgm:spPr/>
      <dgm:t>
        <a:bodyPr/>
        <a:lstStyle/>
        <a:p>
          <a:endParaRPr lang="en-US"/>
        </a:p>
      </dgm:t>
    </dgm:pt>
    <dgm:pt modelId="{95F3F136-27E0-4545-953C-3101BF6F487A}">
      <dgm:prSet/>
      <dgm:spPr/>
      <dgm:t>
        <a:bodyPr/>
        <a:lstStyle/>
        <a:p>
          <a:r>
            <a:rPr lang="el-GR" b="0" i="0" baseline="0" dirty="0"/>
            <a:t>Ανταλλαγή καλών πρακτικών </a:t>
          </a:r>
          <a:r>
            <a:rPr lang="en-CY" b="0" i="0" baseline="0" dirty="0" err="1"/>
            <a:t>μέσ</a:t>
          </a:r>
          <a:r>
            <a:rPr lang="en-CY" b="0" i="0" baseline="0" dirty="0"/>
            <a:t>α από τη συνεργασία μ</a:t>
          </a:r>
          <a:r>
            <a:rPr lang="el-GR" b="0" i="0" baseline="0" dirty="0"/>
            <a:t>ε</a:t>
          </a:r>
          <a:r>
            <a:rPr lang="en-CY" b="0" i="0" baseline="0" dirty="0"/>
            <a:t> </a:t>
          </a:r>
          <a:r>
            <a:rPr lang="en-CY" b="0" i="0" baseline="0" dirty="0" err="1"/>
            <a:t>συν</a:t>
          </a:r>
          <a:r>
            <a:rPr lang="en-CY" b="0" i="0" baseline="0" dirty="0"/>
            <a:t>αδέλφους</a:t>
          </a:r>
          <a:r>
            <a:rPr lang="el-GR" b="0" i="0" baseline="0" dirty="0"/>
            <a:t> από σχολεία της Ευρώπης όλων των βαθμίδων</a:t>
          </a:r>
          <a:endParaRPr lang="en-US" dirty="0"/>
        </a:p>
      </dgm:t>
    </dgm:pt>
    <dgm:pt modelId="{B865FD90-23A1-4CBC-94B6-0FFE02BA8C9D}" type="parTrans" cxnId="{8906EF58-44D1-4EEF-885A-D98DCFC1FC9A}">
      <dgm:prSet/>
      <dgm:spPr/>
      <dgm:t>
        <a:bodyPr/>
        <a:lstStyle/>
        <a:p>
          <a:endParaRPr lang="en-US"/>
        </a:p>
      </dgm:t>
    </dgm:pt>
    <dgm:pt modelId="{2DFDDDF1-475C-4E4C-B0BE-1AE8CD4F7EE6}" type="sibTrans" cxnId="{8906EF58-44D1-4EEF-885A-D98DCFC1FC9A}">
      <dgm:prSet/>
      <dgm:spPr/>
      <dgm:t>
        <a:bodyPr/>
        <a:lstStyle/>
        <a:p>
          <a:endParaRPr lang="en-US"/>
        </a:p>
      </dgm:t>
    </dgm:pt>
    <dgm:pt modelId="{41CF5879-A285-4E0E-B647-1E2D4D4FDC8A}">
      <dgm:prSet/>
      <dgm:spPr/>
      <dgm:t>
        <a:bodyPr/>
        <a:lstStyle/>
        <a:p>
          <a:r>
            <a:rPr lang="en-CY" b="0" i="0" baseline="0"/>
            <a:t>Επιτεύχθηκε ανάπτυξη ομαδικών και επικοινωνιακών δεξιοτήτων</a:t>
          </a:r>
          <a:endParaRPr lang="en-US"/>
        </a:p>
      </dgm:t>
    </dgm:pt>
    <dgm:pt modelId="{29D78CDF-3C78-4823-AAEF-F894D06C4769}" type="parTrans" cxnId="{B43E98AC-3F44-43B9-AE29-BF2E9138F904}">
      <dgm:prSet/>
      <dgm:spPr/>
      <dgm:t>
        <a:bodyPr/>
        <a:lstStyle/>
        <a:p>
          <a:endParaRPr lang="en-US"/>
        </a:p>
      </dgm:t>
    </dgm:pt>
    <dgm:pt modelId="{4B2AE209-0BB1-4298-B0C5-CF4B21B72A06}" type="sibTrans" cxnId="{B43E98AC-3F44-43B9-AE29-BF2E9138F904}">
      <dgm:prSet/>
      <dgm:spPr/>
      <dgm:t>
        <a:bodyPr/>
        <a:lstStyle/>
        <a:p>
          <a:endParaRPr lang="en-US"/>
        </a:p>
      </dgm:t>
    </dgm:pt>
    <dgm:pt modelId="{AE79344E-EF72-40AC-8ECB-16E49CCDE946}">
      <dgm:prSet/>
      <dgm:spPr/>
      <dgm:t>
        <a:bodyPr/>
        <a:lstStyle/>
        <a:p>
          <a:r>
            <a:rPr lang="en-CY" b="0" i="0" baseline="0" dirty="0" err="1"/>
            <a:t>Δημιουργήθηκε</a:t>
          </a:r>
          <a:r>
            <a:rPr lang="en-CY" b="0" i="0" baseline="0" dirty="0"/>
            <a:t> </a:t>
          </a:r>
          <a:r>
            <a:rPr lang="en-CY" b="0" i="0" baseline="0" dirty="0" err="1"/>
            <a:t>θετικό</a:t>
          </a:r>
          <a:r>
            <a:rPr lang="en-CY" b="0" i="0" baseline="0" dirty="0"/>
            <a:t> και υπ</a:t>
          </a:r>
          <a:r>
            <a:rPr lang="en-CY" b="0" i="0" baseline="0" dirty="0" err="1"/>
            <a:t>οστηρικτικό</a:t>
          </a:r>
          <a:r>
            <a:rPr lang="en-CY" b="0" i="0" baseline="0" dirty="0"/>
            <a:t> </a:t>
          </a:r>
          <a:r>
            <a:rPr lang="en-CY" b="0" i="0" baseline="0" dirty="0" err="1"/>
            <a:t>κλίμ</a:t>
          </a:r>
          <a:r>
            <a:rPr lang="en-CY" b="0" i="0" baseline="0" dirty="0"/>
            <a:t>α</a:t>
          </a:r>
          <a:r>
            <a:rPr lang="el-GR" b="0" i="0" baseline="0" dirty="0"/>
            <a:t> μεταξύ όλων των εμπλεκομένων</a:t>
          </a:r>
          <a:endParaRPr lang="en-US" dirty="0"/>
        </a:p>
      </dgm:t>
    </dgm:pt>
    <dgm:pt modelId="{6E66EC3A-6416-4FC7-91A2-005AA3C7D189}" type="parTrans" cxnId="{D93C686B-EA7D-450F-AE2D-89488CDA394F}">
      <dgm:prSet/>
      <dgm:spPr/>
      <dgm:t>
        <a:bodyPr/>
        <a:lstStyle/>
        <a:p>
          <a:endParaRPr lang="en-US"/>
        </a:p>
      </dgm:t>
    </dgm:pt>
    <dgm:pt modelId="{9594B67A-B144-4272-8135-0FDEE27197AC}" type="sibTrans" cxnId="{D93C686B-EA7D-450F-AE2D-89488CDA394F}">
      <dgm:prSet/>
      <dgm:spPr/>
      <dgm:t>
        <a:bodyPr/>
        <a:lstStyle/>
        <a:p>
          <a:endParaRPr lang="en-US"/>
        </a:p>
      </dgm:t>
    </dgm:pt>
    <dgm:pt modelId="{B342D75B-2B58-4327-B3DE-52BF91A5E839}">
      <dgm:prSet/>
      <dgm:spPr/>
      <dgm:t>
        <a:bodyPr/>
        <a:lstStyle/>
        <a:p>
          <a:r>
            <a:rPr lang="en-CY" b="0" i="0" baseline="0" dirty="0"/>
            <a:t>Απ</a:t>
          </a:r>
          <a:r>
            <a:rPr lang="en-CY" b="0" i="0" baseline="0" dirty="0" err="1"/>
            <a:t>οκομίστηκ</a:t>
          </a:r>
          <a:r>
            <a:rPr lang="en-CY" b="0" i="0" baseline="0" dirty="0"/>
            <a:t>αν πολύτιμες πολιτιστικές εμπειρίες και επαγγελματική </a:t>
          </a:r>
          <a:r>
            <a:rPr lang="el-GR" b="0" i="0" baseline="0" dirty="0"/>
            <a:t> και προσωπική </a:t>
          </a:r>
          <a:r>
            <a:rPr lang="en-CY" b="0" i="0" baseline="0" dirty="0" err="1"/>
            <a:t>εξέλιξη</a:t>
          </a:r>
          <a:endParaRPr lang="en-US" dirty="0"/>
        </a:p>
      </dgm:t>
    </dgm:pt>
    <dgm:pt modelId="{F8A5C502-D3A2-464D-AAA1-A689D6E7F3E8}" type="parTrans" cxnId="{6DC665F4-6529-42D1-BFAA-F88D8C2D7B65}">
      <dgm:prSet/>
      <dgm:spPr/>
      <dgm:t>
        <a:bodyPr/>
        <a:lstStyle/>
        <a:p>
          <a:endParaRPr lang="en-US"/>
        </a:p>
      </dgm:t>
    </dgm:pt>
    <dgm:pt modelId="{7E316E56-3124-4467-A7F8-6CDB3313E2AD}" type="sibTrans" cxnId="{6DC665F4-6529-42D1-BFAA-F88D8C2D7B65}">
      <dgm:prSet/>
      <dgm:spPr/>
      <dgm:t>
        <a:bodyPr/>
        <a:lstStyle/>
        <a:p>
          <a:endParaRPr lang="en-US"/>
        </a:p>
      </dgm:t>
    </dgm:pt>
    <dgm:pt modelId="{A357F41B-A95A-44C2-96E9-6A08C1FAC12E}" type="pres">
      <dgm:prSet presAssocID="{962A39EE-8255-4BA4-BCB0-E70DDE305BC5}" presName="diagram" presStyleCnt="0">
        <dgm:presLayoutVars>
          <dgm:dir/>
          <dgm:resizeHandles val="exact"/>
        </dgm:presLayoutVars>
      </dgm:prSet>
      <dgm:spPr/>
    </dgm:pt>
    <dgm:pt modelId="{55D8A17B-37B2-48B3-A913-34DF2C4BFB28}" type="pres">
      <dgm:prSet presAssocID="{148C1305-1909-4979-AEDE-5F93D1D36735}" presName="node" presStyleLbl="node1" presStyleIdx="0" presStyleCnt="6">
        <dgm:presLayoutVars>
          <dgm:bulletEnabled val="1"/>
        </dgm:presLayoutVars>
      </dgm:prSet>
      <dgm:spPr/>
    </dgm:pt>
    <dgm:pt modelId="{8E29B1E6-4B18-48A1-B5E8-D6C0B4F3A423}" type="pres">
      <dgm:prSet presAssocID="{C66D2245-0A92-43B8-8D53-6F1E8F8F09F2}" presName="sibTrans" presStyleCnt="0"/>
      <dgm:spPr/>
    </dgm:pt>
    <dgm:pt modelId="{64433776-68AB-4244-973B-A8187BB10496}" type="pres">
      <dgm:prSet presAssocID="{68B53C5F-2901-40B0-AA42-15E15F0AD86D}" presName="node" presStyleLbl="node1" presStyleIdx="1" presStyleCnt="6">
        <dgm:presLayoutVars>
          <dgm:bulletEnabled val="1"/>
        </dgm:presLayoutVars>
      </dgm:prSet>
      <dgm:spPr/>
    </dgm:pt>
    <dgm:pt modelId="{0532E17D-0F92-450F-8745-348B2F0DDF60}" type="pres">
      <dgm:prSet presAssocID="{B1AF1913-6425-4053-9428-760521B0E8DB}" presName="sibTrans" presStyleCnt="0"/>
      <dgm:spPr/>
    </dgm:pt>
    <dgm:pt modelId="{EEDD59D0-178C-4680-99CF-A5ECA217EA1D}" type="pres">
      <dgm:prSet presAssocID="{95F3F136-27E0-4545-953C-3101BF6F487A}" presName="node" presStyleLbl="node1" presStyleIdx="2" presStyleCnt="6">
        <dgm:presLayoutVars>
          <dgm:bulletEnabled val="1"/>
        </dgm:presLayoutVars>
      </dgm:prSet>
      <dgm:spPr/>
    </dgm:pt>
    <dgm:pt modelId="{38A58BB3-17A6-4F42-A589-1DA3EB804632}" type="pres">
      <dgm:prSet presAssocID="{2DFDDDF1-475C-4E4C-B0BE-1AE8CD4F7EE6}" presName="sibTrans" presStyleCnt="0"/>
      <dgm:spPr/>
    </dgm:pt>
    <dgm:pt modelId="{6219FCF3-5881-41CB-AA18-60ECD3D481C0}" type="pres">
      <dgm:prSet presAssocID="{41CF5879-A285-4E0E-B647-1E2D4D4FDC8A}" presName="node" presStyleLbl="node1" presStyleIdx="3" presStyleCnt="6">
        <dgm:presLayoutVars>
          <dgm:bulletEnabled val="1"/>
        </dgm:presLayoutVars>
      </dgm:prSet>
      <dgm:spPr/>
    </dgm:pt>
    <dgm:pt modelId="{B7B4C2B1-69E9-4F63-B653-3C7164C8B403}" type="pres">
      <dgm:prSet presAssocID="{4B2AE209-0BB1-4298-B0C5-CF4B21B72A06}" presName="sibTrans" presStyleCnt="0"/>
      <dgm:spPr/>
    </dgm:pt>
    <dgm:pt modelId="{04A0FED8-ADFE-47F4-8702-300DA81065E4}" type="pres">
      <dgm:prSet presAssocID="{AE79344E-EF72-40AC-8ECB-16E49CCDE946}" presName="node" presStyleLbl="node1" presStyleIdx="4" presStyleCnt="6">
        <dgm:presLayoutVars>
          <dgm:bulletEnabled val="1"/>
        </dgm:presLayoutVars>
      </dgm:prSet>
      <dgm:spPr/>
    </dgm:pt>
    <dgm:pt modelId="{42E730F8-8017-4ADD-BF4A-F759B139EB3A}" type="pres">
      <dgm:prSet presAssocID="{9594B67A-B144-4272-8135-0FDEE27197AC}" presName="sibTrans" presStyleCnt="0"/>
      <dgm:spPr/>
    </dgm:pt>
    <dgm:pt modelId="{D9FF2013-7DCF-4E96-B511-6A1E0A55133E}" type="pres">
      <dgm:prSet presAssocID="{B342D75B-2B58-4327-B3DE-52BF91A5E839}" presName="node" presStyleLbl="node1" presStyleIdx="5" presStyleCnt="6">
        <dgm:presLayoutVars>
          <dgm:bulletEnabled val="1"/>
        </dgm:presLayoutVars>
      </dgm:prSet>
      <dgm:spPr/>
    </dgm:pt>
  </dgm:ptLst>
  <dgm:cxnLst>
    <dgm:cxn modelId="{9A09260B-8BF9-4CC4-A026-6283D2979B31}" type="presOf" srcId="{AE79344E-EF72-40AC-8ECB-16E49CCDE946}" destId="{04A0FED8-ADFE-47F4-8702-300DA81065E4}" srcOrd="0" destOrd="0" presId="urn:microsoft.com/office/officeart/2005/8/layout/default"/>
    <dgm:cxn modelId="{4FBD7610-2306-4251-8DD4-3FE3C354B281}" srcId="{962A39EE-8255-4BA4-BCB0-E70DDE305BC5}" destId="{148C1305-1909-4979-AEDE-5F93D1D36735}" srcOrd="0" destOrd="0" parTransId="{CC8B2B12-5ABF-4B7B-99BD-0EE0C601D7F5}" sibTransId="{C66D2245-0A92-43B8-8D53-6F1E8F8F09F2}"/>
    <dgm:cxn modelId="{6AD6A733-692D-433C-93CC-7C41E969ACA1}" type="presOf" srcId="{95F3F136-27E0-4545-953C-3101BF6F487A}" destId="{EEDD59D0-178C-4680-99CF-A5ECA217EA1D}" srcOrd="0" destOrd="0" presId="urn:microsoft.com/office/officeart/2005/8/layout/default"/>
    <dgm:cxn modelId="{883BE645-3165-436D-A707-BCC86A135148}" type="presOf" srcId="{962A39EE-8255-4BA4-BCB0-E70DDE305BC5}" destId="{A357F41B-A95A-44C2-96E9-6A08C1FAC12E}" srcOrd="0" destOrd="0" presId="urn:microsoft.com/office/officeart/2005/8/layout/default"/>
    <dgm:cxn modelId="{D93C686B-EA7D-450F-AE2D-89488CDA394F}" srcId="{962A39EE-8255-4BA4-BCB0-E70DDE305BC5}" destId="{AE79344E-EF72-40AC-8ECB-16E49CCDE946}" srcOrd="4" destOrd="0" parTransId="{6E66EC3A-6416-4FC7-91A2-005AA3C7D189}" sibTransId="{9594B67A-B144-4272-8135-0FDEE27197AC}"/>
    <dgm:cxn modelId="{1C112472-8586-41DA-A21B-FFAC66F53DB4}" type="presOf" srcId="{148C1305-1909-4979-AEDE-5F93D1D36735}" destId="{55D8A17B-37B2-48B3-A913-34DF2C4BFB28}" srcOrd="0" destOrd="0" presId="urn:microsoft.com/office/officeart/2005/8/layout/default"/>
    <dgm:cxn modelId="{8906EF58-44D1-4EEF-885A-D98DCFC1FC9A}" srcId="{962A39EE-8255-4BA4-BCB0-E70DDE305BC5}" destId="{95F3F136-27E0-4545-953C-3101BF6F487A}" srcOrd="2" destOrd="0" parTransId="{B865FD90-23A1-4CBC-94B6-0FFE02BA8C9D}" sibTransId="{2DFDDDF1-475C-4E4C-B0BE-1AE8CD4F7EE6}"/>
    <dgm:cxn modelId="{B43E98AC-3F44-43B9-AE29-BF2E9138F904}" srcId="{962A39EE-8255-4BA4-BCB0-E70DDE305BC5}" destId="{41CF5879-A285-4E0E-B647-1E2D4D4FDC8A}" srcOrd="3" destOrd="0" parTransId="{29D78CDF-3C78-4823-AAEF-F894D06C4769}" sibTransId="{4B2AE209-0BB1-4298-B0C5-CF4B21B72A06}"/>
    <dgm:cxn modelId="{25BAEEBB-5E0A-4B5B-9528-767D97E9C79E}" type="presOf" srcId="{68B53C5F-2901-40B0-AA42-15E15F0AD86D}" destId="{64433776-68AB-4244-973B-A8187BB10496}" srcOrd="0" destOrd="0" presId="urn:microsoft.com/office/officeart/2005/8/layout/default"/>
    <dgm:cxn modelId="{B269E5C8-40DC-405B-ABBC-1F4C4A79A0B4}" type="presOf" srcId="{41CF5879-A285-4E0E-B647-1E2D4D4FDC8A}" destId="{6219FCF3-5881-41CB-AA18-60ECD3D481C0}" srcOrd="0" destOrd="0" presId="urn:microsoft.com/office/officeart/2005/8/layout/default"/>
    <dgm:cxn modelId="{6A6590DB-20DA-404F-A1B9-40ED97642376}" srcId="{962A39EE-8255-4BA4-BCB0-E70DDE305BC5}" destId="{68B53C5F-2901-40B0-AA42-15E15F0AD86D}" srcOrd="1" destOrd="0" parTransId="{5608F53D-829D-4BB4-822C-507ABBE9E89D}" sibTransId="{B1AF1913-6425-4053-9428-760521B0E8DB}"/>
    <dgm:cxn modelId="{6DC665F4-6529-42D1-BFAA-F88D8C2D7B65}" srcId="{962A39EE-8255-4BA4-BCB0-E70DDE305BC5}" destId="{B342D75B-2B58-4327-B3DE-52BF91A5E839}" srcOrd="5" destOrd="0" parTransId="{F8A5C502-D3A2-464D-AAA1-A689D6E7F3E8}" sibTransId="{7E316E56-3124-4467-A7F8-6CDB3313E2AD}"/>
    <dgm:cxn modelId="{2C0086F9-D397-4CF7-9F2A-C8A129C3F00B}" type="presOf" srcId="{B342D75B-2B58-4327-B3DE-52BF91A5E839}" destId="{D9FF2013-7DCF-4E96-B511-6A1E0A55133E}" srcOrd="0" destOrd="0" presId="urn:microsoft.com/office/officeart/2005/8/layout/default"/>
    <dgm:cxn modelId="{D8B1B116-3512-4E5C-BA3B-01A32B1DCFFE}" type="presParOf" srcId="{A357F41B-A95A-44C2-96E9-6A08C1FAC12E}" destId="{55D8A17B-37B2-48B3-A913-34DF2C4BFB28}" srcOrd="0" destOrd="0" presId="urn:microsoft.com/office/officeart/2005/8/layout/default"/>
    <dgm:cxn modelId="{92503DF4-B6F1-4C1E-AE73-93D2FA51302F}" type="presParOf" srcId="{A357F41B-A95A-44C2-96E9-6A08C1FAC12E}" destId="{8E29B1E6-4B18-48A1-B5E8-D6C0B4F3A423}" srcOrd="1" destOrd="0" presId="urn:microsoft.com/office/officeart/2005/8/layout/default"/>
    <dgm:cxn modelId="{E2AD7F72-8912-4862-94F4-4A0A78696CDF}" type="presParOf" srcId="{A357F41B-A95A-44C2-96E9-6A08C1FAC12E}" destId="{64433776-68AB-4244-973B-A8187BB10496}" srcOrd="2" destOrd="0" presId="urn:microsoft.com/office/officeart/2005/8/layout/default"/>
    <dgm:cxn modelId="{0803DE5F-4608-4EE7-A709-9AED57B41851}" type="presParOf" srcId="{A357F41B-A95A-44C2-96E9-6A08C1FAC12E}" destId="{0532E17D-0F92-450F-8745-348B2F0DDF60}" srcOrd="3" destOrd="0" presId="urn:microsoft.com/office/officeart/2005/8/layout/default"/>
    <dgm:cxn modelId="{91108ADE-16D2-4133-8C67-F560C411C068}" type="presParOf" srcId="{A357F41B-A95A-44C2-96E9-6A08C1FAC12E}" destId="{EEDD59D0-178C-4680-99CF-A5ECA217EA1D}" srcOrd="4" destOrd="0" presId="urn:microsoft.com/office/officeart/2005/8/layout/default"/>
    <dgm:cxn modelId="{A3D29641-1EE6-4942-A919-053440D7D67B}" type="presParOf" srcId="{A357F41B-A95A-44C2-96E9-6A08C1FAC12E}" destId="{38A58BB3-17A6-4F42-A589-1DA3EB804632}" srcOrd="5" destOrd="0" presId="urn:microsoft.com/office/officeart/2005/8/layout/default"/>
    <dgm:cxn modelId="{B7A15C22-E8A6-486E-9C55-A3FFB3AFF274}" type="presParOf" srcId="{A357F41B-A95A-44C2-96E9-6A08C1FAC12E}" destId="{6219FCF3-5881-41CB-AA18-60ECD3D481C0}" srcOrd="6" destOrd="0" presId="urn:microsoft.com/office/officeart/2005/8/layout/default"/>
    <dgm:cxn modelId="{58039765-3828-44D4-A93C-BAE80BC800F1}" type="presParOf" srcId="{A357F41B-A95A-44C2-96E9-6A08C1FAC12E}" destId="{B7B4C2B1-69E9-4F63-B653-3C7164C8B403}" srcOrd="7" destOrd="0" presId="urn:microsoft.com/office/officeart/2005/8/layout/default"/>
    <dgm:cxn modelId="{F64F220A-9A44-4360-A0AF-CD734BA3FA8F}" type="presParOf" srcId="{A357F41B-A95A-44C2-96E9-6A08C1FAC12E}" destId="{04A0FED8-ADFE-47F4-8702-300DA81065E4}" srcOrd="8" destOrd="0" presId="urn:microsoft.com/office/officeart/2005/8/layout/default"/>
    <dgm:cxn modelId="{964F8012-30F7-48E7-A3C0-BD73AE436334}" type="presParOf" srcId="{A357F41B-A95A-44C2-96E9-6A08C1FAC12E}" destId="{42E730F8-8017-4ADD-BF4A-F759B139EB3A}" srcOrd="9" destOrd="0" presId="urn:microsoft.com/office/officeart/2005/8/layout/default"/>
    <dgm:cxn modelId="{E68C1A80-882E-46B1-82F6-27164E58408F}" type="presParOf" srcId="{A357F41B-A95A-44C2-96E9-6A08C1FAC12E}" destId="{D9FF2013-7DCF-4E96-B511-6A1E0A55133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049ED-A513-4B8F-A4C6-709D6277A7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D5C3D5-D456-4215-9AA8-C76E991C8953}">
      <dgm:prSet/>
      <dgm:spPr/>
      <dgm:t>
        <a:bodyPr/>
        <a:lstStyle/>
        <a:p>
          <a:r>
            <a:rPr lang="el-GR"/>
            <a:t>Κατασκευή ποδηλάτων με παλιά εξαρτήματα</a:t>
          </a:r>
          <a:endParaRPr lang="en-US"/>
        </a:p>
      </dgm:t>
    </dgm:pt>
    <dgm:pt modelId="{611052B1-144A-4335-AE05-02DFC32E6B36}" type="parTrans" cxnId="{064220AB-12F8-46C8-A302-517263420AFE}">
      <dgm:prSet/>
      <dgm:spPr/>
      <dgm:t>
        <a:bodyPr/>
        <a:lstStyle/>
        <a:p>
          <a:endParaRPr lang="en-US"/>
        </a:p>
      </dgm:t>
    </dgm:pt>
    <dgm:pt modelId="{FCBD7FF4-6535-4BE7-95A8-226639B159B7}" type="sibTrans" cxnId="{064220AB-12F8-46C8-A302-517263420AFE}">
      <dgm:prSet/>
      <dgm:spPr/>
      <dgm:t>
        <a:bodyPr/>
        <a:lstStyle/>
        <a:p>
          <a:endParaRPr lang="en-US"/>
        </a:p>
      </dgm:t>
    </dgm:pt>
    <dgm:pt modelId="{B0D3DF00-6C22-4EDE-B6A5-44E44A754148}">
      <dgm:prSet/>
      <dgm:spPr/>
      <dgm:t>
        <a:bodyPr/>
        <a:lstStyle/>
        <a:p>
          <a:r>
            <a:rPr lang="el-GR"/>
            <a:t>Κατασκευή ειδών ένδυσης με ρούχα από τον ανάκυκλο ή με παλιά υφάσματα</a:t>
          </a:r>
          <a:endParaRPr lang="en-US"/>
        </a:p>
      </dgm:t>
    </dgm:pt>
    <dgm:pt modelId="{96381967-1EF2-4F1A-9B16-C10D913D5028}" type="parTrans" cxnId="{12555100-1375-4088-9959-2B8FC5D7C94F}">
      <dgm:prSet/>
      <dgm:spPr/>
      <dgm:t>
        <a:bodyPr/>
        <a:lstStyle/>
        <a:p>
          <a:endParaRPr lang="en-US"/>
        </a:p>
      </dgm:t>
    </dgm:pt>
    <dgm:pt modelId="{D895B64E-6DE0-49D2-9D76-6560CABD41D2}" type="sibTrans" cxnId="{12555100-1375-4088-9959-2B8FC5D7C94F}">
      <dgm:prSet/>
      <dgm:spPr/>
      <dgm:t>
        <a:bodyPr/>
        <a:lstStyle/>
        <a:p>
          <a:endParaRPr lang="en-US"/>
        </a:p>
      </dgm:t>
    </dgm:pt>
    <dgm:pt modelId="{3E127570-871F-43C7-8A2E-0F0C08E9F1AA}">
      <dgm:prSet/>
      <dgm:spPr/>
      <dgm:t>
        <a:bodyPr/>
        <a:lstStyle/>
        <a:p>
          <a:r>
            <a:rPr lang="el-GR"/>
            <a:t>Κατασκευή επίπλων με παλιά έπιπλα</a:t>
          </a:r>
          <a:endParaRPr lang="en-US"/>
        </a:p>
      </dgm:t>
    </dgm:pt>
    <dgm:pt modelId="{63D024E6-6107-49CE-9487-C08A896FB773}" type="parTrans" cxnId="{0DA4502B-F24A-4FF6-BA65-3032D35514D1}">
      <dgm:prSet/>
      <dgm:spPr/>
      <dgm:t>
        <a:bodyPr/>
        <a:lstStyle/>
        <a:p>
          <a:endParaRPr lang="en-US"/>
        </a:p>
      </dgm:t>
    </dgm:pt>
    <dgm:pt modelId="{CB71109A-A518-4CB4-932C-784EF22D4333}" type="sibTrans" cxnId="{0DA4502B-F24A-4FF6-BA65-3032D35514D1}">
      <dgm:prSet/>
      <dgm:spPr/>
      <dgm:t>
        <a:bodyPr/>
        <a:lstStyle/>
        <a:p>
          <a:endParaRPr lang="en-US"/>
        </a:p>
      </dgm:t>
    </dgm:pt>
    <dgm:pt modelId="{BC2F3FCD-2FE8-4465-BFD8-80A89B3D064C}">
      <dgm:prSet/>
      <dgm:spPr/>
      <dgm:t>
        <a:bodyPr/>
        <a:lstStyle/>
        <a:p>
          <a:r>
            <a:rPr lang="el-GR"/>
            <a:t>Δημιουργία μπογιών με πρόσμιξη χρησιμοποιημένων κουτιών μπογιάς</a:t>
          </a:r>
          <a:endParaRPr lang="en-US"/>
        </a:p>
      </dgm:t>
    </dgm:pt>
    <dgm:pt modelId="{6B4E5FD3-1F8F-41C5-9047-EC78864295A2}" type="parTrans" cxnId="{D54A22AD-EA48-4CBA-AB1D-EAA0B7C714FE}">
      <dgm:prSet/>
      <dgm:spPr/>
      <dgm:t>
        <a:bodyPr/>
        <a:lstStyle/>
        <a:p>
          <a:endParaRPr lang="en-US"/>
        </a:p>
      </dgm:t>
    </dgm:pt>
    <dgm:pt modelId="{F1718893-05D7-4A36-8010-EC25AD18F520}" type="sibTrans" cxnId="{D54A22AD-EA48-4CBA-AB1D-EAA0B7C714FE}">
      <dgm:prSet/>
      <dgm:spPr/>
      <dgm:t>
        <a:bodyPr/>
        <a:lstStyle/>
        <a:p>
          <a:endParaRPr lang="en-US"/>
        </a:p>
      </dgm:t>
    </dgm:pt>
    <dgm:pt modelId="{789912EC-7A4F-4E3F-9BC5-36153D850168}">
      <dgm:prSet/>
      <dgm:spPr/>
      <dgm:t>
        <a:bodyPr/>
        <a:lstStyle/>
        <a:p>
          <a:r>
            <a:rPr lang="el-GR"/>
            <a:t>Υδροπονικά συστήματα και καλλιέργειες</a:t>
          </a:r>
          <a:endParaRPr lang="en-US"/>
        </a:p>
      </dgm:t>
    </dgm:pt>
    <dgm:pt modelId="{5AB9473D-F5A6-4B5C-B5EE-A5415A86E6FF}" type="parTrans" cxnId="{A6DF0266-BFD6-468E-9BEE-3CC14B3DDBE9}">
      <dgm:prSet/>
      <dgm:spPr/>
      <dgm:t>
        <a:bodyPr/>
        <a:lstStyle/>
        <a:p>
          <a:endParaRPr lang="en-US"/>
        </a:p>
      </dgm:t>
    </dgm:pt>
    <dgm:pt modelId="{660A1D0E-E4F2-47E2-91DA-EDDF1D400869}" type="sibTrans" cxnId="{A6DF0266-BFD6-468E-9BEE-3CC14B3DDBE9}">
      <dgm:prSet/>
      <dgm:spPr/>
      <dgm:t>
        <a:bodyPr/>
        <a:lstStyle/>
        <a:p>
          <a:endParaRPr lang="en-US"/>
        </a:p>
      </dgm:t>
    </dgm:pt>
    <dgm:pt modelId="{70D8D7E7-27C1-4F54-AB4F-12BDDC89B292}">
      <dgm:prSet/>
      <dgm:spPr/>
      <dgm:t>
        <a:bodyPr/>
        <a:lstStyle/>
        <a:p>
          <a:r>
            <a:rPr lang="el-GR"/>
            <a:t>Έργα τέχνης με ανακυκλώσιμα υλικά</a:t>
          </a:r>
          <a:endParaRPr lang="en-US"/>
        </a:p>
      </dgm:t>
    </dgm:pt>
    <dgm:pt modelId="{8BD6CE7D-DF25-4A70-B8F3-C19C6C86D7D0}" type="parTrans" cxnId="{3E76596D-B906-45C3-8E00-671E4E34C7CF}">
      <dgm:prSet/>
      <dgm:spPr/>
      <dgm:t>
        <a:bodyPr/>
        <a:lstStyle/>
        <a:p>
          <a:endParaRPr lang="en-US"/>
        </a:p>
      </dgm:t>
    </dgm:pt>
    <dgm:pt modelId="{60A70AEF-8479-4603-8B20-F9E516833978}" type="sibTrans" cxnId="{3E76596D-B906-45C3-8E00-671E4E34C7CF}">
      <dgm:prSet/>
      <dgm:spPr/>
      <dgm:t>
        <a:bodyPr/>
        <a:lstStyle/>
        <a:p>
          <a:endParaRPr lang="en-US"/>
        </a:p>
      </dgm:t>
    </dgm:pt>
    <dgm:pt modelId="{4C7ABF20-3E8B-4654-83C3-A4820EB51EF5}" type="pres">
      <dgm:prSet presAssocID="{4FD049ED-A513-4B8F-A4C6-709D6277A7E2}" presName="linear" presStyleCnt="0">
        <dgm:presLayoutVars>
          <dgm:animLvl val="lvl"/>
          <dgm:resizeHandles val="exact"/>
        </dgm:presLayoutVars>
      </dgm:prSet>
      <dgm:spPr/>
    </dgm:pt>
    <dgm:pt modelId="{560D6CD9-DCB4-42D9-A42E-B8D6CF8F32C8}" type="pres">
      <dgm:prSet presAssocID="{C9D5C3D5-D456-4215-9AA8-C76E991C89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86A3B4-7879-4313-B70E-D1C730E7C2D5}" type="pres">
      <dgm:prSet presAssocID="{FCBD7FF4-6535-4BE7-95A8-226639B159B7}" presName="spacer" presStyleCnt="0"/>
      <dgm:spPr/>
    </dgm:pt>
    <dgm:pt modelId="{107C82DA-FB85-4F39-8B7F-F3C6FBEF1EC2}" type="pres">
      <dgm:prSet presAssocID="{B0D3DF00-6C22-4EDE-B6A5-44E44A75414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323C05-75F8-4262-997E-DF860593725B}" type="pres">
      <dgm:prSet presAssocID="{D895B64E-6DE0-49D2-9D76-6560CABD41D2}" presName="spacer" presStyleCnt="0"/>
      <dgm:spPr/>
    </dgm:pt>
    <dgm:pt modelId="{AE6CE08A-FE01-4A86-A6F1-A7A4BF719380}" type="pres">
      <dgm:prSet presAssocID="{3E127570-871F-43C7-8A2E-0F0C08E9F1A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CB4BB8F-EC06-4732-8C72-AD29A78D1297}" type="pres">
      <dgm:prSet presAssocID="{CB71109A-A518-4CB4-932C-784EF22D4333}" presName="spacer" presStyleCnt="0"/>
      <dgm:spPr/>
    </dgm:pt>
    <dgm:pt modelId="{9CCB8E11-7D7F-48D1-BD99-67915B9C1534}" type="pres">
      <dgm:prSet presAssocID="{BC2F3FCD-2FE8-4465-BFD8-80A89B3D064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AB9A15-6132-4CC8-BE90-B9A63D05B537}" type="pres">
      <dgm:prSet presAssocID="{F1718893-05D7-4A36-8010-EC25AD18F520}" presName="spacer" presStyleCnt="0"/>
      <dgm:spPr/>
    </dgm:pt>
    <dgm:pt modelId="{21E16843-E663-4E8E-A938-B6C03AA60051}" type="pres">
      <dgm:prSet presAssocID="{789912EC-7A4F-4E3F-9BC5-36153D85016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F96162A-7A6C-4536-943B-D1AA09EF5BF7}" type="pres">
      <dgm:prSet presAssocID="{660A1D0E-E4F2-47E2-91DA-EDDF1D400869}" presName="spacer" presStyleCnt="0"/>
      <dgm:spPr/>
    </dgm:pt>
    <dgm:pt modelId="{8369BBB5-67E6-4513-9DF1-4CF412AB10C2}" type="pres">
      <dgm:prSet presAssocID="{70D8D7E7-27C1-4F54-AB4F-12BDDC89B29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2555100-1375-4088-9959-2B8FC5D7C94F}" srcId="{4FD049ED-A513-4B8F-A4C6-709D6277A7E2}" destId="{B0D3DF00-6C22-4EDE-B6A5-44E44A754148}" srcOrd="1" destOrd="0" parTransId="{96381967-1EF2-4F1A-9B16-C10D913D5028}" sibTransId="{D895B64E-6DE0-49D2-9D76-6560CABD41D2}"/>
    <dgm:cxn modelId="{ACF8E606-5194-49D7-8E52-517E9CA772FD}" type="presOf" srcId="{789912EC-7A4F-4E3F-9BC5-36153D850168}" destId="{21E16843-E663-4E8E-A938-B6C03AA60051}" srcOrd="0" destOrd="0" presId="urn:microsoft.com/office/officeart/2005/8/layout/vList2"/>
    <dgm:cxn modelId="{0DA4502B-F24A-4FF6-BA65-3032D35514D1}" srcId="{4FD049ED-A513-4B8F-A4C6-709D6277A7E2}" destId="{3E127570-871F-43C7-8A2E-0F0C08E9F1AA}" srcOrd="2" destOrd="0" parTransId="{63D024E6-6107-49CE-9487-C08A896FB773}" sibTransId="{CB71109A-A518-4CB4-932C-784EF22D4333}"/>
    <dgm:cxn modelId="{A6DF0266-BFD6-468E-9BEE-3CC14B3DDBE9}" srcId="{4FD049ED-A513-4B8F-A4C6-709D6277A7E2}" destId="{789912EC-7A4F-4E3F-9BC5-36153D850168}" srcOrd="4" destOrd="0" parTransId="{5AB9473D-F5A6-4B5C-B5EE-A5415A86E6FF}" sibTransId="{660A1D0E-E4F2-47E2-91DA-EDDF1D400869}"/>
    <dgm:cxn modelId="{3E76596D-B906-45C3-8E00-671E4E34C7CF}" srcId="{4FD049ED-A513-4B8F-A4C6-709D6277A7E2}" destId="{70D8D7E7-27C1-4F54-AB4F-12BDDC89B292}" srcOrd="5" destOrd="0" parTransId="{8BD6CE7D-DF25-4A70-B8F3-C19C6C86D7D0}" sibTransId="{60A70AEF-8479-4603-8B20-F9E516833978}"/>
    <dgm:cxn modelId="{4780E151-9E14-440E-A242-D5F2FBC08748}" type="presOf" srcId="{BC2F3FCD-2FE8-4465-BFD8-80A89B3D064C}" destId="{9CCB8E11-7D7F-48D1-BD99-67915B9C1534}" srcOrd="0" destOrd="0" presId="urn:microsoft.com/office/officeart/2005/8/layout/vList2"/>
    <dgm:cxn modelId="{5FE43674-A20C-4276-8991-E9A6D5212C04}" type="presOf" srcId="{B0D3DF00-6C22-4EDE-B6A5-44E44A754148}" destId="{107C82DA-FB85-4F39-8B7F-F3C6FBEF1EC2}" srcOrd="0" destOrd="0" presId="urn:microsoft.com/office/officeart/2005/8/layout/vList2"/>
    <dgm:cxn modelId="{023EA357-2DA2-4F7E-B6A5-138B457891CA}" type="presOf" srcId="{70D8D7E7-27C1-4F54-AB4F-12BDDC89B292}" destId="{8369BBB5-67E6-4513-9DF1-4CF412AB10C2}" srcOrd="0" destOrd="0" presId="urn:microsoft.com/office/officeart/2005/8/layout/vList2"/>
    <dgm:cxn modelId="{4C214388-06F2-4B41-8943-9C962AC58944}" type="presOf" srcId="{3E127570-871F-43C7-8A2E-0F0C08E9F1AA}" destId="{AE6CE08A-FE01-4A86-A6F1-A7A4BF719380}" srcOrd="0" destOrd="0" presId="urn:microsoft.com/office/officeart/2005/8/layout/vList2"/>
    <dgm:cxn modelId="{064220AB-12F8-46C8-A302-517263420AFE}" srcId="{4FD049ED-A513-4B8F-A4C6-709D6277A7E2}" destId="{C9D5C3D5-D456-4215-9AA8-C76E991C8953}" srcOrd="0" destOrd="0" parTransId="{611052B1-144A-4335-AE05-02DFC32E6B36}" sibTransId="{FCBD7FF4-6535-4BE7-95A8-226639B159B7}"/>
    <dgm:cxn modelId="{D54A22AD-EA48-4CBA-AB1D-EAA0B7C714FE}" srcId="{4FD049ED-A513-4B8F-A4C6-709D6277A7E2}" destId="{BC2F3FCD-2FE8-4465-BFD8-80A89B3D064C}" srcOrd="3" destOrd="0" parTransId="{6B4E5FD3-1F8F-41C5-9047-EC78864295A2}" sibTransId="{F1718893-05D7-4A36-8010-EC25AD18F520}"/>
    <dgm:cxn modelId="{3BBD58C1-4725-45B3-AC9E-6E228C84860B}" type="presOf" srcId="{C9D5C3D5-D456-4215-9AA8-C76E991C8953}" destId="{560D6CD9-DCB4-42D9-A42E-B8D6CF8F32C8}" srcOrd="0" destOrd="0" presId="urn:microsoft.com/office/officeart/2005/8/layout/vList2"/>
    <dgm:cxn modelId="{AC98A3FF-1D3E-488B-BEAE-3086E423168C}" type="presOf" srcId="{4FD049ED-A513-4B8F-A4C6-709D6277A7E2}" destId="{4C7ABF20-3E8B-4654-83C3-A4820EB51EF5}" srcOrd="0" destOrd="0" presId="urn:microsoft.com/office/officeart/2005/8/layout/vList2"/>
    <dgm:cxn modelId="{C18A7C06-767A-4B7D-91BD-E8705B33260C}" type="presParOf" srcId="{4C7ABF20-3E8B-4654-83C3-A4820EB51EF5}" destId="{560D6CD9-DCB4-42D9-A42E-B8D6CF8F32C8}" srcOrd="0" destOrd="0" presId="urn:microsoft.com/office/officeart/2005/8/layout/vList2"/>
    <dgm:cxn modelId="{72B08886-FE5F-4A3E-A6AC-7E4829780E05}" type="presParOf" srcId="{4C7ABF20-3E8B-4654-83C3-A4820EB51EF5}" destId="{E886A3B4-7879-4313-B70E-D1C730E7C2D5}" srcOrd="1" destOrd="0" presId="urn:microsoft.com/office/officeart/2005/8/layout/vList2"/>
    <dgm:cxn modelId="{1DFB05E9-E550-4317-8903-D1AD91111C85}" type="presParOf" srcId="{4C7ABF20-3E8B-4654-83C3-A4820EB51EF5}" destId="{107C82DA-FB85-4F39-8B7F-F3C6FBEF1EC2}" srcOrd="2" destOrd="0" presId="urn:microsoft.com/office/officeart/2005/8/layout/vList2"/>
    <dgm:cxn modelId="{8F717BD2-32FF-495B-9FDC-C7B1A550037A}" type="presParOf" srcId="{4C7ABF20-3E8B-4654-83C3-A4820EB51EF5}" destId="{95323C05-75F8-4262-997E-DF860593725B}" srcOrd="3" destOrd="0" presId="urn:microsoft.com/office/officeart/2005/8/layout/vList2"/>
    <dgm:cxn modelId="{7154D420-936E-4D86-BDDC-39FAE7623C29}" type="presParOf" srcId="{4C7ABF20-3E8B-4654-83C3-A4820EB51EF5}" destId="{AE6CE08A-FE01-4A86-A6F1-A7A4BF719380}" srcOrd="4" destOrd="0" presId="urn:microsoft.com/office/officeart/2005/8/layout/vList2"/>
    <dgm:cxn modelId="{B0CF7AE4-18B7-40F0-9C83-E0CF92BAA9AE}" type="presParOf" srcId="{4C7ABF20-3E8B-4654-83C3-A4820EB51EF5}" destId="{2CB4BB8F-EC06-4732-8C72-AD29A78D1297}" srcOrd="5" destOrd="0" presId="urn:microsoft.com/office/officeart/2005/8/layout/vList2"/>
    <dgm:cxn modelId="{B795B481-5618-4756-884D-482284DED487}" type="presParOf" srcId="{4C7ABF20-3E8B-4654-83C3-A4820EB51EF5}" destId="{9CCB8E11-7D7F-48D1-BD99-67915B9C1534}" srcOrd="6" destOrd="0" presId="urn:microsoft.com/office/officeart/2005/8/layout/vList2"/>
    <dgm:cxn modelId="{C7BC30CB-4286-4A9F-8EBB-05EA61A69AEE}" type="presParOf" srcId="{4C7ABF20-3E8B-4654-83C3-A4820EB51EF5}" destId="{1AAB9A15-6132-4CC8-BE90-B9A63D05B537}" srcOrd="7" destOrd="0" presId="urn:microsoft.com/office/officeart/2005/8/layout/vList2"/>
    <dgm:cxn modelId="{1B7704F7-CB5D-4CCA-AC2F-5D22BB10CB2D}" type="presParOf" srcId="{4C7ABF20-3E8B-4654-83C3-A4820EB51EF5}" destId="{21E16843-E663-4E8E-A938-B6C03AA60051}" srcOrd="8" destOrd="0" presId="urn:microsoft.com/office/officeart/2005/8/layout/vList2"/>
    <dgm:cxn modelId="{ECDF4B41-1A16-4066-A71F-3080C085A830}" type="presParOf" srcId="{4C7ABF20-3E8B-4654-83C3-A4820EB51EF5}" destId="{4F96162A-7A6C-4536-943B-D1AA09EF5BF7}" srcOrd="9" destOrd="0" presId="urn:microsoft.com/office/officeart/2005/8/layout/vList2"/>
    <dgm:cxn modelId="{FF490887-7B15-4BD1-AE4B-B909D5441C69}" type="presParOf" srcId="{4C7ABF20-3E8B-4654-83C3-A4820EB51EF5}" destId="{8369BBB5-67E6-4513-9DF1-4CF412AB10C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E915E-2473-4E70-BAD5-A77DDFD7259E}">
      <dsp:nvSpPr>
        <dsp:cNvPr id="0" name=""/>
        <dsp:cNvSpPr/>
      </dsp:nvSpPr>
      <dsp:spPr>
        <a:xfrm>
          <a:off x="0" y="109438"/>
          <a:ext cx="694944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Παρακολούθηση σεμιναρίου για τη Βιωσιμότητα και την Παγκόσμια Ιδιότητα του Πολίτη</a:t>
          </a:r>
          <a:endParaRPr lang="en-US" sz="2200" kern="1200"/>
        </a:p>
      </dsp:txBody>
      <dsp:txXfrm>
        <a:off x="42722" y="152160"/>
        <a:ext cx="6863996" cy="789716"/>
      </dsp:txXfrm>
    </dsp:sp>
    <dsp:sp modelId="{D59CBC46-AA7F-4CDC-A3EF-F2A2A9D53A3B}">
      <dsp:nvSpPr>
        <dsp:cNvPr id="0" name=""/>
        <dsp:cNvSpPr/>
      </dsp:nvSpPr>
      <dsp:spPr>
        <a:xfrm>
          <a:off x="0" y="1047958"/>
          <a:ext cx="6949440" cy="87516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Μελέτη των Στόχων Βιώσιμης Ανάπτυξης και της συστημικής σκέψης</a:t>
          </a:r>
          <a:endParaRPr lang="en-US" sz="2200" kern="1200"/>
        </a:p>
      </dsp:txBody>
      <dsp:txXfrm>
        <a:off x="42722" y="1090680"/>
        <a:ext cx="6863996" cy="789716"/>
      </dsp:txXfrm>
    </dsp:sp>
    <dsp:sp modelId="{00A74F35-F8F2-4673-9A1C-C5482DDE707F}">
      <dsp:nvSpPr>
        <dsp:cNvPr id="0" name=""/>
        <dsp:cNvSpPr/>
      </dsp:nvSpPr>
      <dsp:spPr>
        <a:xfrm>
          <a:off x="0" y="1986478"/>
          <a:ext cx="6949440" cy="87516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Σχεδιασμός διαθεματικών μαθημάτων και δραστηριοτήτων βασισμένων σε έργα</a:t>
          </a:r>
          <a:endParaRPr lang="en-US" sz="2200" kern="1200"/>
        </a:p>
      </dsp:txBody>
      <dsp:txXfrm>
        <a:off x="42722" y="2029200"/>
        <a:ext cx="6863996" cy="789716"/>
      </dsp:txXfrm>
    </dsp:sp>
    <dsp:sp modelId="{77C215E0-F26F-41DB-BEBA-EAF686C76B55}">
      <dsp:nvSpPr>
        <dsp:cNvPr id="0" name=""/>
        <dsp:cNvSpPr/>
      </dsp:nvSpPr>
      <dsp:spPr>
        <a:xfrm>
          <a:off x="0" y="2924998"/>
          <a:ext cx="6949440" cy="87516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Συμμετοχή σε εργαστήρια σχετικά με οικολογικές πρακτικές στο σχολικό περιβάλλον</a:t>
          </a:r>
          <a:endParaRPr lang="en-US" sz="2200" kern="1200"/>
        </a:p>
      </dsp:txBody>
      <dsp:txXfrm>
        <a:off x="42722" y="2967720"/>
        <a:ext cx="6863996" cy="789716"/>
      </dsp:txXfrm>
    </dsp:sp>
    <dsp:sp modelId="{5064CA4C-7689-4E46-B822-A5CE648EF9C9}">
      <dsp:nvSpPr>
        <dsp:cNvPr id="0" name=""/>
        <dsp:cNvSpPr/>
      </dsp:nvSpPr>
      <dsp:spPr>
        <a:xfrm>
          <a:off x="0" y="3863518"/>
          <a:ext cx="6949440" cy="87516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Πραγματοποίηση συνεργασίας με εκπαιδευτικούς από διάφορες χώρες σε κοινοτικά σχέδια</a:t>
          </a:r>
          <a:endParaRPr lang="en-US" sz="2200" kern="1200"/>
        </a:p>
      </dsp:txBody>
      <dsp:txXfrm>
        <a:off x="42722" y="3906240"/>
        <a:ext cx="6863996" cy="789716"/>
      </dsp:txXfrm>
    </dsp:sp>
    <dsp:sp modelId="{0414D439-98E0-4EC5-BA70-3DA5EF156039}">
      <dsp:nvSpPr>
        <dsp:cNvPr id="0" name=""/>
        <dsp:cNvSpPr/>
      </dsp:nvSpPr>
      <dsp:spPr>
        <a:xfrm>
          <a:off x="0" y="4802038"/>
          <a:ext cx="6949440" cy="8751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Ανάπτυξη σχεδίου δράσης για την ενσωμάτωση της βιωσιμότητας στη διδασκαλία</a:t>
          </a:r>
          <a:endParaRPr lang="en-US" sz="2200" kern="1200"/>
        </a:p>
      </dsp:txBody>
      <dsp:txXfrm>
        <a:off x="42722" y="4844760"/>
        <a:ext cx="6863996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6E80-F5D9-413A-BC2A-A4BA737AB18D}">
      <dsp:nvSpPr>
        <dsp:cNvPr id="0" name=""/>
        <dsp:cNvSpPr/>
      </dsp:nvSpPr>
      <dsp:spPr>
        <a:xfrm>
          <a:off x="0" y="109438"/>
          <a:ext cx="6949440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Εμβάθυνση της κατανόησης των εννοιών βιωσιμότητας και των Στόχων Βιώσιμης Ανάπτυξης.</a:t>
          </a:r>
          <a:endParaRPr lang="en-US" sz="2200" kern="1200"/>
        </a:p>
      </dsp:txBody>
      <dsp:txXfrm>
        <a:off x="42722" y="152160"/>
        <a:ext cx="6863996" cy="789716"/>
      </dsp:txXfrm>
    </dsp:sp>
    <dsp:sp modelId="{A8A644BB-3277-4B86-BD81-9828BF2F0476}">
      <dsp:nvSpPr>
        <dsp:cNvPr id="0" name=""/>
        <dsp:cNvSpPr/>
      </dsp:nvSpPr>
      <dsp:spPr>
        <a:xfrm>
          <a:off x="0" y="1047958"/>
          <a:ext cx="6949440" cy="87516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Ανάπτυξη ικανότητας σχεδιασμού δραστηριοτήτων μάθησης βασισμένων σε πραγματικά προβλήματα.</a:t>
          </a:r>
          <a:endParaRPr lang="en-US" sz="2200" kern="1200"/>
        </a:p>
      </dsp:txBody>
      <dsp:txXfrm>
        <a:off x="42722" y="1090680"/>
        <a:ext cx="6863996" cy="789716"/>
      </dsp:txXfrm>
    </dsp:sp>
    <dsp:sp modelId="{BDBAB943-5BB5-4FFA-B939-36811DA83347}">
      <dsp:nvSpPr>
        <dsp:cNvPr id="0" name=""/>
        <dsp:cNvSpPr/>
      </dsp:nvSpPr>
      <dsp:spPr>
        <a:xfrm>
          <a:off x="0" y="1986478"/>
          <a:ext cx="6949440" cy="87516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Ενίσχυση δεξιότητας προγραμματισμού μαθημάτων με διερευνητικές μεθόδους </a:t>
          </a:r>
          <a:endParaRPr lang="en-US" sz="2200" kern="1200"/>
        </a:p>
      </dsp:txBody>
      <dsp:txXfrm>
        <a:off x="42722" y="2029200"/>
        <a:ext cx="6863996" cy="789716"/>
      </dsp:txXfrm>
    </dsp:sp>
    <dsp:sp modelId="{71693D0D-C1C3-4612-B37B-CBF420908B51}">
      <dsp:nvSpPr>
        <dsp:cNvPr id="0" name=""/>
        <dsp:cNvSpPr/>
      </dsp:nvSpPr>
      <dsp:spPr>
        <a:xfrm>
          <a:off x="0" y="2924998"/>
          <a:ext cx="6949440" cy="87516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Βελτίωση της ικανότητας καλλιέργειας ενσυναίσθησης και παγκόσμιας συνείδησης στους μαθητές</a:t>
          </a:r>
          <a:endParaRPr lang="en-US" sz="2200" kern="1200"/>
        </a:p>
      </dsp:txBody>
      <dsp:txXfrm>
        <a:off x="42722" y="2967720"/>
        <a:ext cx="6863996" cy="789716"/>
      </dsp:txXfrm>
    </dsp:sp>
    <dsp:sp modelId="{73323ED6-4486-4467-B0D6-7DFA3B777D94}">
      <dsp:nvSpPr>
        <dsp:cNvPr id="0" name=""/>
        <dsp:cNvSpPr/>
      </dsp:nvSpPr>
      <dsp:spPr>
        <a:xfrm>
          <a:off x="0" y="3863518"/>
          <a:ext cx="6949440" cy="87516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Ενδυνάμωση στρατηγικών αξιολόγησης για τη βιωσιμότητα.</a:t>
          </a:r>
          <a:endParaRPr lang="en-US" sz="2200" kern="1200"/>
        </a:p>
      </dsp:txBody>
      <dsp:txXfrm>
        <a:off x="42722" y="3906240"/>
        <a:ext cx="6863996" cy="789716"/>
      </dsp:txXfrm>
    </dsp:sp>
    <dsp:sp modelId="{828633C5-8A8C-4BA2-B957-ED6E51205E48}">
      <dsp:nvSpPr>
        <dsp:cNvPr id="0" name=""/>
        <dsp:cNvSpPr/>
      </dsp:nvSpPr>
      <dsp:spPr>
        <a:xfrm>
          <a:off x="0" y="4802038"/>
          <a:ext cx="6949440" cy="8751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Αυξήθηκε η αυτοπεποίθηση στη συνεργασία με άτομα από διαφορετικά πολιτισμικά περιβάλλοντα</a:t>
          </a:r>
          <a:endParaRPr lang="en-US" sz="2200" kern="1200"/>
        </a:p>
      </dsp:txBody>
      <dsp:txXfrm>
        <a:off x="42722" y="4844760"/>
        <a:ext cx="6863996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A17B-37B2-48B3-A913-34DF2C4BFB28}">
      <dsp:nvSpPr>
        <dsp:cNvPr id="0" name=""/>
        <dsp:cNvSpPr/>
      </dsp:nvSpPr>
      <dsp:spPr>
        <a:xfrm>
          <a:off x="439090" y="2242"/>
          <a:ext cx="2891075" cy="1734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 dirty="0"/>
            <a:t>Πολύ</a:t>
          </a:r>
          <a:r>
            <a:rPr lang="en-CY" sz="1800" b="0" i="0" kern="1200" baseline="0" dirty="0"/>
            <a:t> υψηλή ποιότητα οργάνωσης και άριστη υποστήριξη από τους εκπαιδευτές</a:t>
          </a:r>
          <a:endParaRPr lang="en-US" sz="1800" kern="1200" dirty="0"/>
        </a:p>
      </dsp:txBody>
      <dsp:txXfrm>
        <a:off x="439090" y="2242"/>
        <a:ext cx="2891075" cy="1734645"/>
      </dsp:txXfrm>
    </dsp:sp>
    <dsp:sp modelId="{64433776-68AB-4244-973B-A8187BB10496}">
      <dsp:nvSpPr>
        <dsp:cNvPr id="0" name=""/>
        <dsp:cNvSpPr/>
      </dsp:nvSpPr>
      <dsp:spPr>
        <a:xfrm>
          <a:off x="3619273" y="2242"/>
          <a:ext cx="2891075" cy="1734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0" i="0" kern="1200" baseline="0" dirty="0"/>
            <a:t>Δια</a:t>
          </a:r>
          <a:r>
            <a:rPr lang="en-CY" sz="1800" b="0" i="0" kern="1200" baseline="0" dirty="0" err="1"/>
            <a:t>σφ</a:t>
          </a:r>
          <a:r>
            <a:rPr lang="en-CY" sz="1800" b="0" i="0" kern="1200" baseline="0" dirty="0"/>
            <a:t>αλίστηκε ισορροπία θεωρίας, πρακτικής και παραδειγμάτων</a:t>
          </a:r>
          <a:r>
            <a:rPr lang="el-GR" sz="1800" b="0" i="0" kern="1200" baseline="0" dirty="0"/>
            <a:t> στην εκπαιδευτική διαδικασία</a:t>
          </a:r>
          <a:endParaRPr lang="en-US" sz="1800" kern="1200" dirty="0"/>
        </a:p>
      </dsp:txBody>
      <dsp:txXfrm>
        <a:off x="3619273" y="2242"/>
        <a:ext cx="2891075" cy="1734645"/>
      </dsp:txXfrm>
    </dsp:sp>
    <dsp:sp modelId="{EEDD59D0-178C-4680-99CF-A5ECA217EA1D}">
      <dsp:nvSpPr>
        <dsp:cNvPr id="0" name=""/>
        <dsp:cNvSpPr/>
      </dsp:nvSpPr>
      <dsp:spPr>
        <a:xfrm>
          <a:off x="439090" y="2025995"/>
          <a:ext cx="2891075" cy="17346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 dirty="0"/>
            <a:t>Ανταλλαγή καλών πρακτικών </a:t>
          </a:r>
          <a:r>
            <a:rPr lang="en-CY" sz="1800" b="0" i="0" kern="1200" baseline="0" dirty="0" err="1"/>
            <a:t>μέσ</a:t>
          </a:r>
          <a:r>
            <a:rPr lang="en-CY" sz="1800" b="0" i="0" kern="1200" baseline="0" dirty="0"/>
            <a:t>α από τη συνεργασία μ</a:t>
          </a:r>
          <a:r>
            <a:rPr lang="el-GR" sz="1800" b="0" i="0" kern="1200" baseline="0" dirty="0"/>
            <a:t>ε</a:t>
          </a:r>
          <a:r>
            <a:rPr lang="en-CY" sz="1800" b="0" i="0" kern="1200" baseline="0" dirty="0"/>
            <a:t> </a:t>
          </a:r>
          <a:r>
            <a:rPr lang="en-CY" sz="1800" b="0" i="0" kern="1200" baseline="0" dirty="0" err="1"/>
            <a:t>συν</a:t>
          </a:r>
          <a:r>
            <a:rPr lang="en-CY" sz="1800" b="0" i="0" kern="1200" baseline="0" dirty="0"/>
            <a:t>αδέλφους</a:t>
          </a:r>
          <a:r>
            <a:rPr lang="el-GR" sz="1800" b="0" i="0" kern="1200" baseline="0" dirty="0"/>
            <a:t> από σχολεία της Ευρώπης όλων των βαθμίδων</a:t>
          </a:r>
          <a:endParaRPr lang="en-US" sz="1800" kern="1200" dirty="0"/>
        </a:p>
      </dsp:txBody>
      <dsp:txXfrm>
        <a:off x="439090" y="2025995"/>
        <a:ext cx="2891075" cy="1734645"/>
      </dsp:txXfrm>
    </dsp:sp>
    <dsp:sp modelId="{6219FCF3-5881-41CB-AA18-60ECD3D481C0}">
      <dsp:nvSpPr>
        <dsp:cNvPr id="0" name=""/>
        <dsp:cNvSpPr/>
      </dsp:nvSpPr>
      <dsp:spPr>
        <a:xfrm>
          <a:off x="3619273" y="2025995"/>
          <a:ext cx="2891075" cy="17346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0" i="0" kern="1200" baseline="0"/>
            <a:t>Επιτεύχθηκε ανάπτυξη ομαδικών και επικοινωνιακών δεξιοτήτων</a:t>
          </a:r>
          <a:endParaRPr lang="en-US" sz="1800" kern="1200"/>
        </a:p>
      </dsp:txBody>
      <dsp:txXfrm>
        <a:off x="3619273" y="2025995"/>
        <a:ext cx="2891075" cy="1734645"/>
      </dsp:txXfrm>
    </dsp:sp>
    <dsp:sp modelId="{04A0FED8-ADFE-47F4-8702-300DA81065E4}">
      <dsp:nvSpPr>
        <dsp:cNvPr id="0" name=""/>
        <dsp:cNvSpPr/>
      </dsp:nvSpPr>
      <dsp:spPr>
        <a:xfrm>
          <a:off x="439090" y="4049748"/>
          <a:ext cx="2891075" cy="1734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0" i="0" kern="1200" baseline="0" dirty="0" err="1"/>
            <a:t>Δημιουργήθηκε</a:t>
          </a:r>
          <a:r>
            <a:rPr lang="en-CY" sz="1800" b="0" i="0" kern="1200" baseline="0" dirty="0"/>
            <a:t> </a:t>
          </a:r>
          <a:r>
            <a:rPr lang="en-CY" sz="1800" b="0" i="0" kern="1200" baseline="0" dirty="0" err="1"/>
            <a:t>θετικό</a:t>
          </a:r>
          <a:r>
            <a:rPr lang="en-CY" sz="1800" b="0" i="0" kern="1200" baseline="0" dirty="0"/>
            <a:t> και υπ</a:t>
          </a:r>
          <a:r>
            <a:rPr lang="en-CY" sz="1800" b="0" i="0" kern="1200" baseline="0" dirty="0" err="1"/>
            <a:t>οστηρικτικό</a:t>
          </a:r>
          <a:r>
            <a:rPr lang="en-CY" sz="1800" b="0" i="0" kern="1200" baseline="0" dirty="0"/>
            <a:t> </a:t>
          </a:r>
          <a:r>
            <a:rPr lang="en-CY" sz="1800" b="0" i="0" kern="1200" baseline="0" dirty="0" err="1"/>
            <a:t>κλίμ</a:t>
          </a:r>
          <a:r>
            <a:rPr lang="en-CY" sz="1800" b="0" i="0" kern="1200" baseline="0" dirty="0"/>
            <a:t>α</a:t>
          </a:r>
          <a:r>
            <a:rPr lang="el-GR" sz="1800" b="0" i="0" kern="1200" baseline="0" dirty="0"/>
            <a:t> μεταξύ όλων των εμπλεκομένων</a:t>
          </a:r>
          <a:endParaRPr lang="en-US" sz="1800" kern="1200" dirty="0"/>
        </a:p>
      </dsp:txBody>
      <dsp:txXfrm>
        <a:off x="439090" y="4049748"/>
        <a:ext cx="2891075" cy="1734645"/>
      </dsp:txXfrm>
    </dsp:sp>
    <dsp:sp modelId="{D9FF2013-7DCF-4E96-B511-6A1E0A55133E}">
      <dsp:nvSpPr>
        <dsp:cNvPr id="0" name=""/>
        <dsp:cNvSpPr/>
      </dsp:nvSpPr>
      <dsp:spPr>
        <a:xfrm>
          <a:off x="3619273" y="4049748"/>
          <a:ext cx="2891075" cy="1734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0" i="0" kern="1200" baseline="0" dirty="0"/>
            <a:t>Απ</a:t>
          </a:r>
          <a:r>
            <a:rPr lang="en-CY" sz="1800" b="0" i="0" kern="1200" baseline="0" dirty="0" err="1"/>
            <a:t>οκομίστηκ</a:t>
          </a:r>
          <a:r>
            <a:rPr lang="en-CY" sz="1800" b="0" i="0" kern="1200" baseline="0" dirty="0"/>
            <a:t>αν πολύτιμες πολιτιστικές εμπειρίες και επαγγελματική </a:t>
          </a:r>
          <a:r>
            <a:rPr lang="el-GR" sz="1800" b="0" i="0" kern="1200" baseline="0" dirty="0"/>
            <a:t> και προσωπική </a:t>
          </a:r>
          <a:r>
            <a:rPr lang="en-CY" sz="1800" b="0" i="0" kern="1200" baseline="0" dirty="0" err="1"/>
            <a:t>εξέλιξη</a:t>
          </a:r>
          <a:endParaRPr lang="en-US" sz="1800" kern="1200" dirty="0"/>
        </a:p>
      </dsp:txBody>
      <dsp:txXfrm>
        <a:off x="3619273" y="4049748"/>
        <a:ext cx="2891075" cy="1734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6CD9-DCB4-42D9-A42E-B8D6CF8F32C8}">
      <dsp:nvSpPr>
        <dsp:cNvPr id="0" name=""/>
        <dsp:cNvSpPr/>
      </dsp:nvSpPr>
      <dsp:spPr>
        <a:xfrm>
          <a:off x="0" y="99785"/>
          <a:ext cx="6949440" cy="8783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Κατασκευή ποδηλάτων με παλιά εξαρτήματα</a:t>
          </a:r>
          <a:endParaRPr lang="en-US" sz="2200" kern="1200"/>
        </a:p>
      </dsp:txBody>
      <dsp:txXfrm>
        <a:off x="42879" y="142664"/>
        <a:ext cx="6863682" cy="792619"/>
      </dsp:txXfrm>
    </dsp:sp>
    <dsp:sp modelId="{107C82DA-FB85-4F39-8B7F-F3C6FBEF1EC2}">
      <dsp:nvSpPr>
        <dsp:cNvPr id="0" name=""/>
        <dsp:cNvSpPr/>
      </dsp:nvSpPr>
      <dsp:spPr>
        <a:xfrm>
          <a:off x="0" y="1041523"/>
          <a:ext cx="6949440" cy="878377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Κατασκευή ειδών ένδυσης με ρούχα από τον ανάκυκλο ή με παλιά υφάσματα</a:t>
          </a:r>
          <a:endParaRPr lang="en-US" sz="2200" kern="1200"/>
        </a:p>
      </dsp:txBody>
      <dsp:txXfrm>
        <a:off x="42879" y="1084402"/>
        <a:ext cx="6863682" cy="792619"/>
      </dsp:txXfrm>
    </dsp:sp>
    <dsp:sp modelId="{AE6CE08A-FE01-4A86-A6F1-A7A4BF719380}">
      <dsp:nvSpPr>
        <dsp:cNvPr id="0" name=""/>
        <dsp:cNvSpPr/>
      </dsp:nvSpPr>
      <dsp:spPr>
        <a:xfrm>
          <a:off x="0" y="1983261"/>
          <a:ext cx="6949440" cy="878377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Κατασκευή επίπλων με παλιά έπιπλα</a:t>
          </a:r>
          <a:endParaRPr lang="en-US" sz="2200" kern="1200"/>
        </a:p>
      </dsp:txBody>
      <dsp:txXfrm>
        <a:off x="42879" y="2026140"/>
        <a:ext cx="6863682" cy="792619"/>
      </dsp:txXfrm>
    </dsp:sp>
    <dsp:sp modelId="{9CCB8E11-7D7F-48D1-BD99-67915B9C1534}">
      <dsp:nvSpPr>
        <dsp:cNvPr id="0" name=""/>
        <dsp:cNvSpPr/>
      </dsp:nvSpPr>
      <dsp:spPr>
        <a:xfrm>
          <a:off x="0" y="2924998"/>
          <a:ext cx="6949440" cy="878377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Δημιουργία μπογιών με πρόσμιξη χρησιμοποιημένων κουτιών μπογιάς</a:t>
          </a:r>
          <a:endParaRPr lang="en-US" sz="2200" kern="1200"/>
        </a:p>
      </dsp:txBody>
      <dsp:txXfrm>
        <a:off x="42879" y="2967877"/>
        <a:ext cx="6863682" cy="792619"/>
      </dsp:txXfrm>
    </dsp:sp>
    <dsp:sp modelId="{21E16843-E663-4E8E-A938-B6C03AA60051}">
      <dsp:nvSpPr>
        <dsp:cNvPr id="0" name=""/>
        <dsp:cNvSpPr/>
      </dsp:nvSpPr>
      <dsp:spPr>
        <a:xfrm>
          <a:off x="0" y="3866736"/>
          <a:ext cx="6949440" cy="878377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Υδροπονικά συστήματα και καλλιέργειες</a:t>
          </a:r>
          <a:endParaRPr lang="en-US" sz="2200" kern="1200"/>
        </a:p>
      </dsp:txBody>
      <dsp:txXfrm>
        <a:off x="42879" y="3909615"/>
        <a:ext cx="6863682" cy="792619"/>
      </dsp:txXfrm>
    </dsp:sp>
    <dsp:sp modelId="{8369BBB5-67E6-4513-9DF1-4CF412AB10C2}">
      <dsp:nvSpPr>
        <dsp:cNvPr id="0" name=""/>
        <dsp:cNvSpPr/>
      </dsp:nvSpPr>
      <dsp:spPr>
        <a:xfrm>
          <a:off x="0" y="4808473"/>
          <a:ext cx="6949440" cy="87837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Έργα τέχνης με ανακυκλώσιμα υλικά</a:t>
          </a:r>
          <a:endParaRPr lang="en-US" sz="2200" kern="1200"/>
        </a:p>
      </dsp:txBody>
      <dsp:txXfrm>
        <a:off x="42879" y="4851352"/>
        <a:ext cx="6863682" cy="7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9D3D-7D58-5DB2-3645-23A55D62C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6D18-E367-BEB1-FF05-FE10BF982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A9B0E-E285-BFE8-232B-F39CD81A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4A04D-8CAE-93CF-6DC6-D86539B1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735D-6903-83A9-0738-785D4B97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553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7BAA-9490-4D94-55A0-91A091C6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6052-82EB-FC66-DF7B-A1DD22B3D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D99A-1C8D-F198-3A51-7F9D085C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9602-10E6-B744-1F27-0270CAD2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AFA3-EC86-599A-7321-6D850E3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650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7CB62-5273-2E75-7E35-5C57F841F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09054-E350-2E88-5635-785E1DA5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F832-0D39-BEE6-C19A-D1293BFD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BEA89-D2C2-635B-53A6-59D211AC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ACE1C-3531-8CB9-D3B0-377F01D8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9148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148A-3681-323C-79BE-B72C65B7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685F-1A48-9485-7C16-9D217299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9442-8E24-5D53-6120-AFC76BE3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9677E-D348-462C-A6DE-77E0AB3F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BAE1-86E8-7DC8-EFA9-2479A3E7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188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EF24-3CB0-E8C2-0587-74E3B22D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B93B2-1654-6A09-CB0B-150B0D483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1366-76CB-F79C-DE8E-9D1B9087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3D80C-8771-DECE-D5E9-2D37DB30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2D2C-50F1-C5D4-2938-D95FEFA0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7837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8796-4607-D4D4-1CE8-88162C72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F907-7948-8AE6-8B00-A08E45AED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9C3F4-C171-B88F-82D6-1382BB6CB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D634-B12D-399F-4FA2-D852001B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1B5EC-FDE2-FF43-8DFD-A2E4B0B6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D9EF4-E20A-EF7E-95B7-B6276C9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589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C731-2A3A-A67D-2162-37BB4BC9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B686A-3551-2DE2-17BA-A84696343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3597-4889-031F-9CC4-AEB23998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0F37F-0983-09BB-52B8-664A63898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EBD3-F635-BDB5-CCD8-AF4002B02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3F51D-2AF6-99D2-20CB-EE28F4D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29DD2-3052-92F4-2334-86156B89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77C4-4C31-AF81-2278-8E85313B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63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D646-3B8A-DD06-3AEA-B3072889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BF4E9-83AE-14AB-704C-4CF62556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58679-403C-12C2-3936-787739E9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C7700-709E-A157-169B-5FC901BA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510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5F99B-6FE7-F5BE-A723-808AB53C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E52FA-6215-5ABC-C171-84418D2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D91AE-6931-6138-06A9-EFD5DB3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152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408-6457-6B2C-B8C1-458AE382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B7CA-B482-5B37-E3B0-0E6787EE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C1859-0CE4-BF67-A55A-C193E387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49BBE-BB0D-5330-0900-54068903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914B-58F6-FE61-908D-3EF13252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36B2-0031-D25C-A06A-ABC7B09F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698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B19B-9921-E8B9-F8C2-E185F597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8F406-18A4-EBB4-1786-53FCB2687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CE272-FA5A-3438-DABC-C3E8DCF2F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38416-677E-690A-43EE-0F9D72A9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02AC7-3717-2691-74CC-8E291B50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F3C93-65CD-3389-2489-5155E3D5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959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9AB9F-6378-8EF2-338E-880FB065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477D8-E873-FCFF-D690-78688E274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E569-3D07-547F-56EE-171FC6859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B0F3D-D021-4566-9D60-9ECBFC10CC54}" type="datetimeFigureOut">
              <a:rPr lang="en-CY" smtClean="0"/>
              <a:t>07/11/2025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52E9-D285-DD8A-CA6D-FB2EC1009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42C0-7F70-D95E-28D5-54039B2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748116-221A-494D-9EEA-EBBCEEFF9C6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708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5CC73-84CE-2C61-FD70-D694ECA4A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1" y="261672"/>
            <a:ext cx="11995909" cy="2793028"/>
          </a:xfrm>
        </p:spPr>
        <p:txBody>
          <a:bodyPr anchor="t">
            <a:normAutofit/>
          </a:bodyPr>
          <a:lstStyle/>
          <a:p>
            <a:r>
              <a:rPr lang="en-US" sz="4600" b="1" dirty="0"/>
              <a:t>Teaching for a Sustainable World: Climate Change and Global Citizenship</a:t>
            </a:r>
            <a:br>
              <a:rPr lang="en-US" sz="4600" b="1" dirty="0"/>
            </a:br>
            <a:endParaRPr lang="en-CY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937B3-39F9-5C16-36FC-A825C4DED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71" y="6255293"/>
            <a:ext cx="7279902" cy="492748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/>
              <a:t>Erasmus+ KA1</a:t>
            </a:r>
          </a:p>
          <a:p>
            <a:pPr algn="l"/>
            <a:r>
              <a:rPr lang="en-GB" sz="1800" dirty="0"/>
              <a:t>Project 2024-1-CY01-KA122-SCH-000209502</a:t>
            </a:r>
          </a:p>
          <a:p>
            <a:pPr algn="l"/>
            <a:r>
              <a:rPr lang="en-GB" sz="1800" dirty="0"/>
              <a:t>Green Horizons: Learning new ways to raise the students’ Environmental </a:t>
            </a:r>
            <a:r>
              <a:rPr lang="en-GB" sz="1800" dirty="0" err="1"/>
              <a:t>Awareness,for</a:t>
            </a:r>
            <a:r>
              <a:rPr lang="en-GB" sz="1800" dirty="0"/>
              <a:t> building more eco-friendly societies.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CY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A8BE5-F4A0-57EE-1491-70965CE143EB}"/>
              </a:ext>
            </a:extLst>
          </p:cNvPr>
          <p:cNvSpPr txBox="1"/>
          <p:nvPr/>
        </p:nvSpPr>
        <p:spPr>
          <a:xfrm>
            <a:off x="8623140" y="5672998"/>
            <a:ext cx="3372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/>
              <a:t>Yiola Palatou</a:t>
            </a:r>
            <a:endParaRPr lang="el-GR" sz="1800" dirty="0"/>
          </a:p>
          <a:p>
            <a:pPr algn="r"/>
            <a:r>
              <a:rPr lang="en-US" dirty="0"/>
              <a:t>Dublin 30/6/25-5/7/25</a:t>
            </a:r>
            <a:endParaRPr lang="en-US" sz="1800" dirty="0"/>
          </a:p>
          <a:p>
            <a:pPr algn="r"/>
            <a:r>
              <a:rPr lang="en-US" sz="1800" dirty="0" err="1"/>
              <a:t>Europass</a:t>
            </a:r>
            <a:r>
              <a:rPr lang="en-US" sz="1800" dirty="0"/>
              <a:t> Teacher Academy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D7DAD7-9095-4643-9562-7B5950034E70}"/>
              </a:ext>
            </a:extLst>
          </p:cNvPr>
          <p:cNvSpPr/>
          <p:nvPr/>
        </p:nvSpPr>
        <p:spPr>
          <a:xfrm>
            <a:off x="570465" y="90751"/>
            <a:ext cx="11247120" cy="2001520"/>
          </a:xfrm>
          <a:prstGeom prst="rect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933CC-4E37-4A05-ADE7-7237BF8131B2}"/>
              </a:ext>
            </a:extLst>
          </p:cNvPr>
          <p:cNvSpPr/>
          <p:nvPr/>
        </p:nvSpPr>
        <p:spPr>
          <a:xfrm>
            <a:off x="196069" y="4672238"/>
            <a:ext cx="11799859" cy="2001520"/>
          </a:xfrm>
          <a:prstGeom prst="rect">
            <a:avLst/>
          </a:prstGeom>
          <a:solidFill>
            <a:schemeClr val="accent3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42001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B3C3-B4A6-353C-5D8E-92D22E43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Chia pet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Κατασκευές με σπόρους</a:t>
            </a:r>
          </a:p>
        </p:txBody>
      </p:sp>
      <p:pic>
        <p:nvPicPr>
          <p:cNvPr id="9" name="Picture 8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63741139-4AD1-C71F-F5E9-09E5E76B62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>
            <a:fillRect/>
          </a:stretch>
        </p:blipFill>
        <p:spPr>
          <a:xfrm>
            <a:off x="20" y="10"/>
            <a:ext cx="4057849" cy="4605671"/>
          </a:xfrm>
          <a:prstGeom prst="rect">
            <a:avLst/>
          </a:prstGeom>
        </p:spPr>
      </p:pic>
      <p:pic>
        <p:nvPicPr>
          <p:cNvPr id="5" name="Content Placeholder 4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CAC55E39-CE48-D549-9BD7-28426E4EB5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050406" y="10"/>
            <a:ext cx="4072229" cy="4605671"/>
          </a:xfrm>
          <a:prstGeom prst="rect">
            <a:avLst/>
          </a:prstGeom>
        </p:spPr>
      </p:pic>
      <p:pic>
        <p:nvPicPr>
          <p:cNvPr id="7" name="Picture 6" descr="A group of plants with eyes&#10;&#10;AI-generated content may be incorrect.">
            <a:extLst>
              <a:ext uri="{FF2B5EF4-FFF2-40B4-BE49-F238E27FC236}">
                <a16:creationId xmlns:a16="http://schemas.microsoft.com/office/drawing/2014/main" id="{0A10F025-B046-7807-BF64-DBD792A0E9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8121253" y="10"/>
            <a:ext cx="4070747" cy="460567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8BE462D-E495-3E62-5CC3-9693D110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54338"/>
            <a:ext cx="12207200" cy="123363"/>
            <a:chOff x="-5025" y="6737718"/>
            <a:chExt cx="12207200" cy="12336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739F71-965D-62D2-7B27-C5AB2F8BD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DCD924-CA02-003A-7AAC-53F9D34EF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8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large screen with a globe and text&#10;&#10;AI-generated content may be incorrect.">
            <a:extLst>
              <a:ext uri="{FF2B5EF4-FFF2-40B4-BE49-F238E27FC236}">
                <a16:creationId xmlns:a16="http://schemas.microsoft.com/office/drawing/2014/main" id="{2BFAB25E-17FC-C719-498D-C4FFB0315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513A5-DE0B-A2C6-3F9C-717C733C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6"/>
            <a:ext cx="3973385" cy="45114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Δια</a:t>
            </a:r>
            <a:r>
              <a:rPr lang="en-US" sz="3600" dirty="0" err="1">
                <a:solidFill>
                  <a:schemeClr val="bg1"/>
                </a:solidFill>
              </a:rPr>
              <a:t>χείριση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Ενεργει</a:t>
            </a:r>
            <a:r>
              <a:rPr lang="en-US" sz="3600" dirty="0">
                <a:solidFill>
                  <a:schemeClr val="bg1"/>
                </a:solidFill>
              </a:rPr>
              <a:t>ακών Πόρων </a:t>
            </a:r>
            <a:br>
              <a:rPr lang="el-GR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Υπέρβαση των Ορίων Βιώσιμης Κατανάλωσης ανά Χώρα</a:t>
            </a:r>
          </a:p>
        </p:txBody>
      </p:sp>
    </p:spTree>
    <p:extLst>
      <p:ext uri="{BB962C8B-B14F-4D97-AF65-F5344CB8AC3E}">
        <p14:creationId xmlns:p14="http://schemas.microsoft.com/office/powerpoint/2010/main" val="158209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1BD87-DA49-1D20-5246-FC017040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548639"/>
            <a:ext cx="4132161" cy="5786638"/>
          </a:xfrm>
        </p:spPr>
        <p:txBody>
          <a:bodyPr anchor="t">
            <a:normAutofit/>
          </a:bodyPr>
          <a:lstStyle/>
          <a:p>
            <a:pPr algn="ctr"/>
            <a:r>
              <a:rPr lang="en-US" sz="3100" b="1" u="sng" dirty="0">
                <a:solidFill>
                  <a:srgbClr val="FF0000"/>
                </a:solidFill>
              </a:rPr>
              <a:t>National Recycle Centre</a:t>
            </a:r>
            <a:br>
              <a:rPr lang="el-GR" sz="3100" dirty="0"/>
            </a:br>
            <a:r>
              <a:rPr lang="el-GR" sz="3100" dirty="0"/>
              <a:t>Επίσκεψη στο κέντρο ανακύκλωσης και επαναχρησιμοποίησης. Όλα σχεδόν τα ανακυκλώσιμα υλικά χρησιμοποιούνται με σκοπό την μεταποίηση και αξιοποίηση των διαθέσιμων πόρων.</a:t>
            </a:r>
            <a:br>
              <a:rPr lang="el-GR" sz="3100" dirty="0"/>
            </a:br>
            <a:endParaRPr lang="en-CY" sz="3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2212B-D295-4762-03D7-F492EE8FA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37953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44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54EAE-57A3-81FE-A2EB-BDB54667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934" y="476336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 Recycle Centre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wall with a painting of a landscape and clouds and a person walking&#10;&#10;AI-generated content may be incorrect.">
            <a:extLst>
              <a:ext uri="{FF2B5EF4-FFF2-40B4-BE49-F238E27FC236}">
                <a16:creationId xmlns:a16="http://schemas.microsoft.com/office/drawing/2014/main" id="{ED1B99AE-A4E8-41AF-BDBF-930EC517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3907" y="179645"/>
            <a:ext cx="5076764" cy="2687796"/>
          </a:xfrm>
          <a:prstGeom prst="rect">
            <a:avLst/>
          </a:prstGeom>
        </p:spPr>
      </p:pic>
      <p:pic>
        <p:nvPicPr>
          <p:cNvPr id="7" name="Picture 6" descr="A group of people in a garage&#10;&#10;AI-generated content may be incorrect.">
            <a:extLst>
              <a:ext uri="{FF2B5EF4-FFF2-40B4-BE49-F238E27FC236}">
                <a16:creationId xmlns:a16="http://schemas.microsoft.com/office/drawing/2014/main" id="{54B8F9C7-6806-4784-CA4B-FF28AC7C6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6861" y="1641076"/>
            <a:ext cx="5064811" cy="2687795"/>
          </a:xfrm>
          <a:prstGeom prst="rect">
            <a:avLst/>
          </a:prstGeom>
        </p:spPr>
      </p:pic>
      <p:pic>
        <p:nvPicPr>
          <p:cNvPr id="13" name="Picture 12" descr="A flower made of fabric on a table&#10;&#10;AI-generated content may be incorrect.">
            <a:extLst>
              <a:ext uri="{FF2B5EF4-FFF2-40B4-BE49-F238E27FC236}">
                <a16:creationId xmlns:a16="http://schemas.microsoft.com/office/drawing/2014/main" id="{FDA75B1C-8A4C-63E8-7758-C91C151E1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317634" y="156690"/>
            <a:ext cx="3204091" cy="4059829"/>
          </a:xfrm>
          <a:prstGeom prst="rect">
            <a:avLst/>
          </a:prstGeom>
        </p:spPr>
      </p:pic>
      <p:pic>
        <p:nvPicPr>
          <p:cNvPr id="9" name="Picture 8" descr="A store with mannequins in front of a window&#10;&#10;AI-generated content may be incorrect.">
            <a:extLst>
              <a:ext uri="{FF2B5EF4-FFF2-40B4-BE49-F238E27FC236}">
                <a16:creationId xmlns:a16="http://schemas.microsoft.com/office/drawing/2014/main" id="{2BAB2FAE-64AF-5FF1-6A19-202115EF37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4525715"/>
            <a:ext cx="3794760" cy="20105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9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29A9574-FFDD-74D0-8C50-8308A7F198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A55ED-6E23-1264-5645-C803F1E9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Φτιάχνουμε τσάντα από παλιό φανελάκι!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95ED9EBA-87A2-CBBE-4D38-6B9303024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4735" y="614121"/>
            <a:ext cx="5291384" cy="4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a circle in a classroom">
            <a:extLst>
              <a:ext uri="{FF2B5EF4-FFF2-40B4-BE49-F238E27FC236}">
                <a16:creationId xmlns:a16="http://schemas.microsoft.com/office/drawing/2014/main" id="{3C904F31-6AE1-AB63-0D63-5EC2ED4FA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960DD-1129-77C5-7D2A-25529258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Round Table – Ομαδική συζήτηση- Ανατροφοδότηση-Συμπεράσματα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3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3C08-9918-4144-1C36-415D711B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3600" dirty="0"/>
              <a:t>Επίσκεψη σε περιβαλλοντικά κέντρα και πάρκα και μελέτη περιβάλλοντος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lawn with trees and bushes&#10;&#10;AI-generated content may be incorrect.">
            <a:extLst>
              <a:ext uri="{FF2B5EF4-FFF2-40B4-BE49-F238E27FC236}">
                <a16:creationId xmlns:a16="http://schemas.microsoft.com/office/drawing/2014/main" id="{140D59A1-04A9-4AA2-1B22-5889457BB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>
            <a:fillRect/>
          </a:stretch>
        </p:blipFill>
        <p:spPr>
          <a:xfrm>
            <a:off x="20" y="10"/>
            <a:ext cx="6095980" cy="4605671"/>
          </a:xfrm>
          <a:prstGeom prst="rect">
            <a:avLst/>
          </a:prstGeom>
        </p:spPr>
      </p:pic>
      <p:pic>
        <p:nvPicPr>
          <p:cNvPr id="7" name="Content Placeholder 6" descr="A group of people standing in a circle&#10;&#10;AI-generated content may be incorrect.">
            <a:extLst>
              <a:ext uri="{FF2B5EF4-FFF2-40B4-BE49-F238E27FC236}">
                <a16:creationId xmlns:a16="http://schemas.microsoft.com/office/drawing/2014/main" id="{0001A5C3-F437-157D-7A99-01F5B30AD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49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ocky shore with a body of water and a stone structure&#10;&#10;AI-generated content may be incorrect.">
            <a:extLst>
              <a:ext uri="{FF2B5EF4-FFF2-40B4-BE49-F238E27FC236}">
                <a16:creationId xmlns:a16="http://schemas.microsoft.com/office/drawing/2014/main" id="{4017FDC1-D4D6-19FF-8BAC-23C5963E3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Picture 6" descr="A river with water flowing over it&#10;&#10;AI-generated content may be incorrect.">
            <a:extLst>
              <a:ext uri="{FF2B5EF4-FFF2-40B4-BE49-F238E27FC236}">
                <a16:creationId xmlns:a16="http://schemas.microsoft.com/office/drawing/2014/main" id="{47A6D317-C70D-676E-D407-7FBBAE5BF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337B6-6D88-944B-850F-69614D9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Εκδρομές στο Howth και Glendalough</a:t>
            </a:r>
          </a:p>
        </p:txBody>
      </p:sp>
    </p:spTree>
    <p:extLst>
      <p:ext uri="{BB962C8B-B14F-4D97-AF65-F5344CB8AC3E}">
        <p14:creationId xmlns:p14="http://schemas.microsoft.com/office/powerpoint/2010/main" val="74340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People looking at a display case&#10;&#10;AI-generated content may be incorrect.">
            <a:extLst>
              <a:ext uri="{FF2B5EF4-FFF2-40B4-BE49-F238E27FC236}">
                <a16:creationId xmlns:a16="http://schemas.microsoft.com/office/drawing/2014/main" id="{835A6755-6511-B2F5-0F28-54EEAEA5C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>
            <a:fillRect/>
          </a:stretch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1" name="Picture 10" descr="People standing in a city&#10;&#10;AI-generated content may be incorrect.">
            <a:extLst>
              <a:ext uri="{FF2B5EF4-FFF2-40B4-BE49-F238E27FC236}">
                <a16:creationId xmlns:a16="http://schemas.microsoft.com/office/drawing/2014/main" id="{865F68E5-925F-C9CC-4111-3779BE0CD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9" name="Picture 8" descr="A person standing on a wooden path&#10;&#10;AI-generated content may be incorrect.">
            <a:extLst>
              <a:ext uri="{FF2B5EF4-FFF2-40B4-BE49-F238E27FC236}">
                <a16:creationId xmlns:a16="http://schemas.microsoft.com/office/drawing/2014/main" id="{2226F749-0309-E781-07E0-9B89790082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7" name="Picture 6" descr="A group of people standing in front of a statue&#10;&#10;AI-generated content may be incorrect.">
            <a:extLst>
              <a:ext uri="{FF2B5EF4-FFF2-40B4-BE49-F238E27FC236}">
                <a16:creationId xmlns:a16="http://schemas.microsoft.com/office/drawing/2014/main" id="{20788A0F-50AD-65CB-EB4C-D311A0D6CA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Content Placeholder 4" descr="A bridge over a body of water&#10;&#10;AI-generated content may be incorrect.">
            <a:extLst>
              <a:ext uri="{FF2B5EF4-FFF2-40B4-BE49-F238E27FC236}">
                <a16:creationId xmlns:a16="http://schemas.microsoft.com/office/drawing/2014/main" id="{70A2DAF6-D8AB-0482-D4D3-4E36653EB1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9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8FA5E-25F5-CC5B-9917-265BDDD1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835" y="4802077"/>
            <a:ext cx="5193748" cy="63712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Ξενάγηση</a:t>
            </a:r>
            <a:r>
              <a:rPr lang="en-US" sz="4000" dirty="0">
                <a:solidFill>
                  <a:srgbClr val="FFFFFF"/>
                </a:solidFill>
              </a:rPr>
              <a:t> στο </a:t>
            </a:r>
            <a:r>
              <a:rPr lang="en-US" sz="4000" dirty="0" err="1">
                <a:solidFill>
                  <a:srgbClr val="FFFFFF"/>
                </a:solidFill>
              </a:rPr>
              <a:t>Δου</a:t>
            </a:r>
            <a:r>
              <a:rPr lang="en-US" sz="4000" dirty="0">
                <a:solidFill>
                  <a:srgbClr val="FFFFFF"/>
                </a:solidFill>
              </a:rPr>
              <a:t>βλίνο και </a:t>
            </a:r>
            <a:r>
              <a:rPr lang="el-GR" sz="4000" dirty="0">
                <a:solidFill>
                  <a:srgbClr val="FFFFFF"/>
                </a:solidFill>
              </a:rPr>
              <a:t> σε </a:t>
            </a:r>
            <a:r>
              <a:rPr lang="en-US" sz="4000" dirty="0">
                <a:solidFill>
                  <a:srgbClr val="FFFFFF"/>
                </a:solidFill>
              </a:rPr>
              <a:t>α</a:t>
            </a:r>
            <a:r>
              <a:rPr lang="en-US" sz="4000" dirty="0" err="1">
                <a:solidFill>
                  <a:srgbClr val="FFFFFF"/>
                </a:solidFill>
              </a:rPr>
              <a:t>ξιοθέ</a:t>
            </a:r>
            <a:r>
              <a:rPr lang="en-US" sz="4000" dirty="0">
                <a:solidFill>
                  <a:srgbClr val="FFFFFF"/>
                </a:solidFill>
              </a:rPr>
              <a:t>ατα</a:t>
            </a:r>
            <a:endParaRPr lang="en-CY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0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1DE1-2A8F-DA5D-115D-6BAB480D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341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Certificates of Attendance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0D6B9-D1F3-C593-8DFF-DBB892C24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" y="10"/>
            <a:ext cx="6096000" cy="5279933"/>
          </a:xfrm>
          <a:prstGeom prst="rect">
            <a:avLst/>
          </a:prstGeom>
        </p:spPr>
      </p:pic>
      <p:pic>
        <p:nvPicPr>
          <p:cNvPr id="5" name="Content Placeholder 4" descr="A person and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87085491-1B94-6695-8E0C-7A2A36130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8" y="10"/>
            <a:ext cx="6095999" cy="52799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2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alendar">
            <a:extLst>
              <a:ext uri="{FF2B5EF4-FFF2-40B4-BE49-F238E27FC236}">
                <a16:creationId xmlns:a16="http://schemas.microsoft.com/office/drawing/2014/main" id="{703B10AC-944E-4947-4AA2-204D85FFE9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9280"/>
          <a:stretch>
            <a:fillRect/>
          </a:stretch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18D95-204D-31F4-7844-065C0758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Overview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640B7B6C-4F00-606B-E351-53E92089A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1D4DE-7394-26E4-069D-F3EB9854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2516335"/>
            <a:ext cx="3494314" cy="2009366"/>
          </a:xfrm>
        </p:spPr>
        <p:txBody>
          <a:bodyPr anchor="t">
            <a:normAutofit fontScale="90000"/>
          </a:bodyPr>
          <a:lstStyle/>
          <a:p>
            <a:r>
              <a:rPr lang="el-GR" sz="3700" b="1" dirty="0"/>
              <a:t>Δραστηριότητες κατά την κινητικότητα</a:t>
            </a:r>
            <a:br>
              <a:rPr lang="el-GR" sz="3700" dirty="0"/>
            </a:br>
            <a:endParaRPr lang="en-CY" sz="37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7218ED-B485-B764-1428-1D2320FB4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4664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2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6BB15-C3A0-0946-D517-D951BD79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71" y="2389014"/>
            <a:ext cx="3494314" cy="2796445"/>
          </a:xfrm>
        </p:spPr>
        <p:txBody>
          <a:bodyPr anchor="t">
            <a:normAutofit fontScale="90000"/>
          </a:bodyPr>
          <a:lstStyle/>
          <a:p>
            <a:r>
              <a:rPr lang="el-GR" b="1" dirty="0"/>
              <a:t>Δεξιότητες και Γνώσεις που αποκτήθηκαν</a:t>
            </a:r>
            <a:br>
              <a:rPr lang="el-GR" dirty="0"/>
            </a:br>
            <a:endParaRPr lang="en-CY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6BBBD4-47C5-7E77-09B4-65A5D3AE7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96232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0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0AA30-9E0D-AEA5-85BD-E475E675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44" y="2342715"/>
            <a:ext cx="3494314" cy="2414480"/>
          </a:xfrm>
        </p:spPr>
        <p:txBody>
          <a:bodyPr anchor="t">
            <a:normAutofit fontScale="90000"/>
          </a:bodyPr>
          <a:lstStyle/>
          <a:p>
            <a:r>
              <a:rPr lang="el-GR" b="1" dirty="0"/>
              <a:t>Θετικά Στοιχεία που την συμμετοχή στο σεμινάριο</a:t>
            </a:r>
            <a:br>
              <a:rPr lang="el-GR" dirty="0"/>
            </a:br>
            <a:endParaRPr lang="en-CY" dirty="0"/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0D41529F-8DE2-3E12-04D1-BF15F4ECC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81084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13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682EA-0DCE-97C1-FB84-578E3999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l-GR" sz="3500" dirty="0">
                <a:solidFill>
                  <a:schemeClr val="bg1"/>
                </a:solidFill>
              </a:rPr>
              <a:t>Κ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λιμ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ατική αλλαγή – Τι κάνουμε (ή πρέπει να κάνουμε)</a:t>
            </a:r>
            <a:r>
              <a:rPr lang="el-GR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-Στόχοι</a:t>
            </a: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screen with text on it&#10;&#10;AI-generated content may be incorrect.">
            <a:extLst>
              <a:ext uri="{FF2B5EF4-FFF2-40B4-BE49-F238E27FC236}">
                <a16:creationId xmlns:a16="http://schemas.microsoft.com/office/drawing/2014/main" id="{4D2AFEFA-FADC-1361-1575-F9306AC07F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Picture 5" descr="A white board with black text on it&#10;&#10;AI-generated content may be incorrect.">
            <a:extLst>
              <a:ext uri="{FF2B5EF4-FFF2-40B4-BE49-F238E27FC236}">
                <a16:creationId xmlns:a16="http://schemas.microsoft.com/office/drawing/2014/main" id="{B75EDD97-B6CF-BD6B-186B-AA406BB37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3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B55C9-01BE-40FF-1C16-620FC543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Συνδέοντας το Αναλυτικό Πρόγραμμα με τις Περιβαλλοντικές Δράσεις</a:t>
            </a:r>
          </a:p>
        </p:txBody>
      </p:sp>
      <p:pic>
        <p:nvPicPr>
          <p:cNvPr id="4" name="Picture 3" descr="A chart with text on it&#10;&#10;AI-generated content may be incorrect.">
            <a:extLst>
              <a:ext uri="{FF2B5EF4-FFF2-40B4-BE49-F238E27FC236}">
                <a16:creationId xmlns:a16="http://schemas.microsoft.com/office/drawing/2014/main" id="{B8EC71AE-1367-A313-7933-6C13F8D730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50584" y="1194593"/>
            <a:ext cx="5899152" cy="44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1BF4D-77C0-130A-55B3-82BE8C4E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97" y="355606"/>
            <a:ext cx="10178934" cy="16005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4900" b="1" u="sng" dirty="0">
                <a:solidFill>
                  <a:srgbClr val="FF0000"/>
                </a:solidFill>
              </a:rPr>
              <a:t>17 </a:t>
            </a:r>
            <a:r>
              <a:rPr lang="en-US" sz="4900" b="1" u="sng" dirty="0">
                <a:solidFill>
                  <a:srgbClr val="FF0000"/>
                </a:solidFill>
              </a:rPr>
              <a:t>Sustainability Goals </a:t>
            </a:r>
            <a:br>
              <a:rPr lang="el-GR" sz="4900" dirty="0"/>
            </a:b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Πώς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μπ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ορούμε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να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συνδέσουμε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τους Πα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γκόσμιους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Στόχους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Βιωσιμότητ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ας 2025 με τους περιβαλλοντικούς στόχους στο δικό μας σχολείο</a:t>
            </a:r>
            <a:r>
              <a:rPr lang="el-GR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εισηγήσεις.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white paper with writing on it&#10;&#10;AI-generated content may be incorrect.">
            <a:extLst>
              <a:ext uri="{FF2B5EF4-FFF2-40B4-BE49-F238E27FC236}">
                <a16:creationId xmlns:a16="http://schemas.microsoft.com/office/drawing/2014/main" id="{D6905200-BA48-81D9-0C90-32400E0B2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>
            <a:fillRect/>
          </a:stretch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F0C6F7E0-2E03-A70A-BAF4-FAC8C4002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>
            <a:fillRect/>
          </a:stretch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51BD6-00D8-51E8-6615-CA0CBBE5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European Food Fairy</a:t>
            </a:r>
          </a:p>
        </p:txBody>
      </p:sp>
      <p:pic>
        <p:nvPicPr>
          <p:cNvPr id="7" name="Picture 6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3A515951-F42E-07BF-91BF-6FA52A1FE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5" name="Content Placeholder 4" descr="A table with food and drinks on it&#10;&#10;AI-generated content may be incorrect.">
            <a:extLst>
              <a:ext uri="{FF2B5EF4-FFF2-40B4-BE49-F238E27FC236}">
                <a16:creationId xmlns:a16="http://schemas.microsoft.com/office/drawing/2014/main" id="{0D7F3763-F610-7D2C-B2B5-B4D487D973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9" name="Picture 8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87A8B533-69EA-7384-7306-1F252FAAEC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181969A5F0242BD48A46B2046BC53" ma:contentTypeVersion="40" ma:contentTypeDescription="Create a new document." ma:contentTypeScope="" ma:versionID="f00951d1a0ff2f0240047a443ac46327">
  <xsd:schema xmlns:xsd="http://www.w3.org/2001/XMLSchema" xmlns:xs="http://www.w3.org/2001/XMLSchema" xmlns:p="http://schemas.microsoft.com/office/2006/metadata/properties" xmlns:ns3="9db89185-3761-4a95-a6ff-59d417eb36a9" xmlns:ns4="283e7c87-1684-4741-a5a7-0b29853d6545" targetNamespace="http://schemas.microsoft.com/office/2006/metadata/properties" ma:root="true" ma:fieldsID="0998536d8a2dbe2fc7a190e95d736502" ns3:_="" ns4:_="">
    <xsd:import namespace="9db89185-3761-4a95-a6ff-59d417eb36a9"/>
    <xsd:import namespace="283e7c87-1684-4741-a5a7-0b29853d654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eams_Channel_Section_Location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89185-3761-4a95-a6ff-59d417eb36a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4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e7c87-1684-4741-a5a7-0b29853d6545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9db89185-3761-4a95-a6ff-59d417eb36a9" xsi:nil="true"/>
    <Teachers xmlns="9db89185-3761-4a95-a6ff-59d417eb36a9">
      <UserInfo>
        <DisplayName/>
        <AccountId xsi:nil="true"/>
        <AccountType/>
      </UserInfo>
    </Teachers>
    <Students xmlns="9db89185-3761-4a95-a6ff-59d417eb36a9">
      <UserInfo>
        <DisplayName/>
        <AccountId xsi:nil="true"/>
        <AccountType/>
      </UserInfo>
    </Students>
    <DefaultSectionNames xmlns="9db89185-3761-4a95-a6ff-59d417eb36a9" xsi:nil="true"/>
    <AppVersion xmlns="9db89185-3761-4a95-a6ff-59d417eb36a9" xsi:nil="true"/>
    <TeamsChannelId xmlns="9db89185-3761-4a95-a6ff-59d417eb36a9" xsi:nil="true"/>
    <Owner xmlns="9db89185-3761-4a95-a6ff-59d417eb36a9">
      <UserInfo>
        <DisplayName/>
        <AccountId xsi:nil="true"/>
        <AccountType/>
      </UserInfo>
    </Owner>
    <Student_Groups xmlns="9db89185-3761-4a95-a6ff-59d417eb36a9">
      <UserInfo>
        <DisplayName/>
        <AccountId xsi:nil="true"/>
        <AccountType/>
      </UserInfo>
    </Student_Groups>
    <Math_Settings xmlns="9db89185-3761-4a95-a6ff-59d417eb36a9" xsi:nil="true"/>
    <Invited_Teachers xmlns="9db89185-3761-4a95-a6ff-59d417eb36a9" xsi:nil="true"/>
    <NotebookType xmlns="9db89185-3761-4a95-a6ff-59d417eb36a9" xsi:nil="true"/>
    <Templates xmlns="9db89185-3761-4a95-a6ff-59d417eb36a9" xsi:nil="true"/>
    <Has_Teacher_Only_SectionGroup xmlns="9db89185-3761-4a95-a6ff-59d417eb36a9" xsi:nil="true"/>
    <Teams_Channel_Section_Location xmlns="9db89185-3761-4a95-a6ff-59d417eb36a9" xsi:nil="true"/>
    <FolderType xmlns="9db89185-3761-4a95-a6ff-59d417eb36a9" xsi:nil="true"/>
    <Is_Collaboration_Space_Locked xmlns="9db89185-3761-4a95-a6ff-59d417eb36a9" xsi:nil="true"/>
    <_activity xmlns="9db89185-3761-4a95-a6ff-59d417eb36a9" xsi:nil="true"/>
    <Invited_Students xmlns="9db89185-3761-4a95-a6ff-59d417eb36a9" xsi:nil="true"/>
    <IsNotebookLocked xmlns="9db89185-3761-4a95-a6ff-59d417eb36a9" xsi:nil="true"/>
    <CultureName xmlns="9db89185-3761-4a95-a6ff-59d417eb36a9" xsi:nil="true"/>
    <Distribution_Groups xmlns="9db89185-3761-4a95-a6ff-59d417eb36a9" xsi:nil="true"/>
    <Self_Registration_Enabled xmlns="9db89185-3761-4a95-a6ff-59d417eb36a9" xsi:nil="true"/>
  </documentManagement>
</p:properties>
</file>

<file path=customXml/itemProps1.xml><?xml version="1.0" encoding="utf-8"?>
<ds:datastoreItem xmlns:ds="http://schemas.openxmlformats.org/officeDocument/2006/customXml" ds:itemID="{E6B5F756-A0FC-4FCE-B236-E09CCB629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9CCEB-68AB-4256-A5BA-E38C3069AAB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b89185-3761-4a95-a6ff-59d417eb36a9"/>
    <ds:schemaRef ds:uri="283e7c87-1684-4741-a5a7-0b29853d654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618C7-8C9B-4B43-98AE-04577BD73811}">
  <ds:schemaRefs>
    <ds:schemaRef ds:uri="http://schemas.microsoft.com/office/2006/metadata/properties"/>
    <ds:schemaRef ds:uri="http://www.w3.org/2000/xmlns/"/>
    <ds:schemaRef ds:uri="9db89185-3761-4a95-a6ff-59d417eb36a9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414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Neue Haas Grotesk Text Pro</vt:lpstr>
      <vt:lpstr>Office Theme</vt:lpstr>
      <vt:lpstr>Teaching for a Sustainable World: Climate Change and Global Citizenship </vt:lpstr>
      <vt:lpstr>Course Overview</vt:lpstr>
      <vt:lpstr>Δραστηριότητες κατά την κινητικότητα </vt:lpstr>
      <vt:lpstr>Δεξιότητες και Γνώσεις που αποκτήθηκαν </vt:lpstr>
      <vt:lpstr>Θετικά Στοιχεία που την συμμετοχή στο σεμινάριο </vt:lpstr>
      <vt:lpstr>Κλιματική αλλαγή – Τι κάνουμε (ή πρέπει να κάνουμε)-Στόχοι</vt:lpstr>
      <vt:lpstr>Συνδέοντας το Αναλυτικό Πρόγραμμα με τις Περιβαλλοντικές Δράσεις</vt:lpstr>
      <vt:lpstr>17 Sustainability Goals  Πώς μπορούμε να συνδέσουμε τους Παγκόσμιους Στόχους Βιωσιμότητας 2025 με τους περιβαλλοντικούς στόχους στο δικό μας σχολείο: εισηγήσεις.</vt:lpstr>
      <vt:lpstr>European Food Fairy</vt:lpstr>
      <vt:lpstr>Chia pet Κατασκευές με σπόρους</vt:lpstr>
      <vt:lpstr>Διαχείριση Ενεργειακών Πόρων   Υπέρβαση των Ορίων Βιώσιμης Κατανάλωσης ανά Χώρα</vt:lpstr>
      <vt:lpstr>National Recycle Centre Επίσκεψη στο κέντρο ανακύκλωσης και επαναχρησιμοποίησης. Όλα σχεδόν τα ανακυκλώσιμα υλικά χρησιμοποιούνται με σκοπό την μεταποίηση και αξιοποίηση των διαθέσιμων πόρων. </vt:lpstr>
      <vt:lpstr>National Recycle Centre</vt:lpstr>
      <vt:lpstr>Φτιάχνουμε τσάντα από παλιό φανελάκι!</vt:lpstr>
      <vt:lpstr>Round Table – Ομαδική συζήτηση- Ανατροφοδότηση-Συμπεράσματα</vt:lpstr>
      <vt:lpstr>Επίσκεψη σε περιβαλλοντικά κέντρα και πάρκα και μελέτη περιβάλλοντος</vt:lpstr>
      <vt:lpstr>Εκδρομές στο Howth και Glendalough</vt:lpstr>
      <vt:lpstr>Ξενάγηση στο Δουβλίνο και  σε αξιοθέατα</vt:lpstr>
      <vt:lpstr>Certificates of Attendance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for a Sustainable World: Climate Change and Global Citizenship</dc:title>
  <dc:creator>Γιόλα Παλάτου</dc:creator>
  <cp:lastModifiedBy>Teacher</cp:lastModifiedBy>
  <cp:revision>16</cp:revision>
  <dcterms:created xsi:type="dcterms:W3CDTF">2025-07-06T10:55:17Z</dcterms:created>
  <dcterms:modified xsi:type="dcterms:W3CDTF">2025-07-11T08:58:17Z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0x010100A43181969A5F0242BD48A46B2046BC53</vt:lpwstr>
  </property>
</Properties>
</file>