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60" r:id="rId3"/>
    <p:sldId id="257" r:id="rId4"/>
    <p:sldId id="272" r:id="rId5"/>
    <p:sldId id="258" r:id="rId6"/>
    <p:sldId id="259" r:id="rId7"/>
    <p:sldId id="266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0" d="100"/>
          <a:sy n="80" d="100"/>
        </p:scale>
        <p:origin x="-8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9F78A-30DB-417C-BC7C-31F88EDB0FC6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A885E-295C-4C2A-ABD5-1A37BA0823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7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Προσέγγιση που βασίζεται σε δεξιότητες ζωής και όχι μόνο στη γνώση.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Προσέγγιση που βασίζεται σε δεξιότητες ζωής και όχι μόνο στη γνώση.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dirty="0"/>
              <a:t>Η </a:t>
            </a:r>
            <a:r>
              <a:rPr dirty="0" err="1"/>
              <a:t>εισηγήτρι</a:t>
            </a:r>
            <a:r>
              <a:rPr dirty="0"/>
              <a:t>α του σεμιναρίου ήταν η Ana Costa. </a:t>
            </a:r>
            <a:r>
              <a:rPr dirty="0" err="1"/>
              <a:t>Το</a:t>
            </a:r>
            <a:r>
              <a:rPr dirty="0"/>
              <a:t> </a:t>
            </a:r>
            <a:r>
              <a:rPr dirty="0" err="1"/>
              <a:t>padlet</a:t>
            </a:r>
            <a:r>
              <a:rPr dirty="0"/>
              <a:t> απ</a:t>
            </a:r>
            <a:r>
              <a:rPr dirty="0" err="1"/>
              <a:t>οτέλεσε</a:t>
            </a:r>
            <a:r>
              <a:rPr dirty="0"/>
              <a:t> </a:t>
            </a:r>
            <a:r>
              <a:rPr dirty="0" err="1"/>
              <a:t>εργ</a:t>
            </a:r>
            <a:r>
              <a:rPr dirty="0"/>
              <a:t>αλείο καταγραφής και ανταλλαγής εμπειριών μεταξύ συμμετεχόντων.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Η εισηγήτρια του σεμιναρίου ήταν η Ana Costa. Το padlet αποτέλεσε εργαλείο καταγραφής και ανταλλαγής εμπειριών μεταξύ συμμετεχόντων.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adlet.com/ana_nobrega4/my-4-cs-diary-1hn456q1jnhyso7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Collaboration – Communication – Creativity – Critical Thinking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3919" y="331921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Digital Tools for Collaboration, Communication, Creativity and Critical Thinking (4c's)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dirty="0" err="1" smtClean="0"/>
              <a:t>Ψηφι</a:t>
            </a:r>
            <a:r>
              <a:rPr dirty="0" smtClean="0"/>
              <a:t>ακά </a:t>
            </a:r>
            <a:r>
              <a:rPr dirty="0"/>
              <a:t>Εργαλεία για τις 4 Δεξιότητες του 21ου Αιώνα (4Cs)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Πρόγραμμα Σεμιναρίου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dirty="0"/>
          </a:p>
          <a:p>
            <a:r>
              <a:rPr dirty="0" err="1"/>
              <a:t>Ημέρ</a:t>
            </a:r>
            <a:r>
              <a:rPr dirty="0"/>
              <a:t>α 1: Γνωριμία – Στόχοι – Παρουσιάσεις</a:t>
            </a:r>
          </a:p>
          <a:p>
            <a:r>
              <a:rPr dirty="0" err="1"/>
              <a:t>Ημέρ</a:t>
            </a:r>
            <a:r>
              <a:rPr dirty="0"/>
              <a:t>α 2: Επικοινωνία – Εργαλεία &amp; Δραστηριότητες</a:t>
            </a:r>
          </a:p>
          <a:p>
            <a:r>
              <a:rPr dirty="0" err="1"/>
              <a:t>Ημέρ</a:t>
            </a:r>
            <a:r>
              <a:rPr dirty="0"/>
              <a:t>α 3: Δημιουργικότητα &amp; Κριτική Σκέψη</a:t>
            </a:r>
          </a:p>
          <a:p>
            <a:r>
              <a:rPr dirty="0" err="1"/>
              <a:t>Ημέρ</a:t>
            </a:r>
            <a:r>
              <a:rPr dirty="0"/>
              <a:t>α 4: Συνεργασία &amp; Ψηφιακά Εργαλεία</a:t>
            </a:r>
          </a:p>
          <a:p>
            <a:r>
              <a:rPr dirty="0" err="1"/>
              <a:t>Ημέρ</a:t>
            </a:r>
            <a:r>
              <a:rPr dirty="0"/>
              <a:t>α 5: Σχεδιασμός Δραστηριοτήτων με τα 4Cs</a:t>
            </a:r>
          </a:p>
          <a:p>
            <a:r>
              <a:rPr dirty="0" err="1"/>
              <a:t>Ημέρ</a:t>
            </a:r>
            <a:r>
              <a:rPr dirty="0"/>
              <a:t>α 6: Ανατροφοδότηση – Πολιτιστικές Δραστηριότητες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Εισ</a:t>
            </a:r>
            <a:r>
              <a:rPr dirty="0"/>
              <a:t>αγωγή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dirty="0"/>
          </a:p>
          <a:p>
            <a:pPr marL="0" indent="0">
              <a:buNone/>
            </a:pPr>
            <a:r>
              <a:rPr dirty="0" err="1"/>
              <a:t>Τί</a:t>
            </a:r>
            <a:r>
              <a:rPr dirty="0"/>
              <a:t> </a:t>
            </a:r>
            <a:r>
              <a:rPr dirty="0" err="1"/>
              <a:t>είν</a:t>
            </a:r>
            <a:r>
              <a:rPr dirty="0"/>
              <a:t>αι οι </a:t>
            </a:r>
            <a:r>
              <a:rPr dirty="0" smtClean="0"/>
              <a:t>4Cs</a:t>
            </a:r>
            <a:r>
              <a:rPr lang="el-GR" dirty="0" smtClean="0"/>
              <a:t>;</a:t>
            </a:r>
          </a:p>
          <a:p>
            <a:r>
              <a:rPr lang="el-GR" b="1" dirty="0" err="1" smtClean="0"/>
              <a:t>Creativity</a:t>
            </a:r>
            <a:r>
              <a:rPr lang="el-GR" b="1" dirty="0" smtClean="0"/>
              <a:t> </a:t>
            </a:r>
            <a:r>
              <a:rPr lang="el-GR" b="1" dirty="0"/>
              <a:t>(Δημιουργικότητα)</a:t>
            </a:r>
            <a:r>
              <a:rPr lang="el-GR" dirty="0"/>
              <a:t> </a:t>
            </a:r>
            <a:r>
              <a:rPr lang="el-GR" dirty="0" smtClean="0"/>
              <a:t>– Ανάπτυξη </a:t>
            </a:r>
            <a:r>
              <a:rPr lang="el-GR" dirty="0"/>
              <a:t>και υλοποίηση ιδεών.</a:t>
            </a:r>
          </a:p>
          <a:p>
            <a:r>
              <a:rPr lang="el-GR" b="1" dirty="0" err="1"/>
              <a:t>Critical</a:t>
            </a:r>
            <a:r>
              <a:rPr lang="el-GR" b="1" dirty="0"/>
              <a:t> </a:t>
            </a:r>
            <a:r>
              <a:rPr lang="el-GR" b="1" dirty="0" err="1"/>
              <a:t>Thinking</a:t>
            </a:r>
            <a:r>
              <a:rPr lang="el-GR" b="1" dirty="0"/>
              <a:t> (Κριτική Σκέψη)</a:t>
            </a:r>
            <a:r>
              <a:rPr lang="el-GR" dirty="0"/>
              <a:t> – Ανάλυση, αξιολόγηση και επίλυση προβλημάτων.</a:t>
            </a:r>
          </a:p>
          <a:p>
            <a:r>
              <a:rPr lang="el-GR" b="1" dirty="0" err="1"/>
              <a:t>Collaboration</a:t>
            </a:r>
            <a:r>
              <a:rPr lang="el-GR" b="1" dirty="0"/>
              <a:t> (Συνεργασία)</a:t>
            </a:r>
            <a:r>
              <a:rPr lang="el-GR" dirty="0"/>
              <a:t> – Ομαδική εργασία, καταμερισμός ρόλων και υπευθυνότητα.</a:t>
            </a:r>
          </a:p>
          <a:p>
            <a:r>
              <a:rPr lang="el-GR" b="1" dirty="0" err="1"/>
              <a:t>Communication</a:t>
            </a:r>
            <a:r>
              <a:rPr lang="el-GR" b="1" dirty="0"/>
              <a:t> (Επικοινωνία)</a:t>
            </a:r>
            <a:r>
              <a:rPr lang="el-GR" dirty="0"/>
              <a:t> – Σαφής και αποτελεσματική έκφραση, προφορικά και γραπτά.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Εισαγωγή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dirty="0"/>
          </a:p>
          <a:p>
            <a:pPr marL="0" indent="0">
              <a:buNone/>
            </a:pPr>
            <a:r>
              <a:rPr lang="el-GR" dirty="0" smtClean="0"/>
              <a:t>Γιατί είναι σημαντικές;</a:t>
            </a:r>
          </a:p>
          <a:p>
            <a:r>
              <a:rPr lang="el-GR" dirty="0"/>
              <a:t>Εξοπλίζουν τους μαθητές με δεξιότητες ζωής και εργασίας, τους προετοιμάζουν για έναν διαρκώς μεταβαλλόμενο κόσμο και ενισχύουν τη δυνατότητά τους να προσαρμόζονται, να συνεργάζονται και να καινοτομούν.</a:t>
            </a:r>
          </a:p>
        </p:txBody>
      </p:sp>
    </p:spTree>
    <p:extLst>
      <p:ext uri="{BB962C8B-B14F-4D97-AF65-F5344CB8AC3E}">
        <p14:creationId xmlns:p14="http://schemas.microsoft.com/office/powerpoint/2010/main" val="329898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Στόχοι του Σεμιναρίου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/>
          </a:p>
          <a:p>
            <a:r>
              <a:t>Ενσωμάτωση των 4Cs στη διδασκαλία</a:t>
            </a:r>
          </a:p>
          <a:p>
            <a:r>
              <a:t>Χρήση ψηφιακών εργαλείων και Τεχνητής Νοημοσύνης</a:t>
            </a:r>
          </a:p>
          <a:p>
            <a:r>
              <a:t>Δημιουργία μαθητοκεντρικών δραστηριοτήτων</a:t>
            </a:r>
          </a:p>
          <a:p>
            <a:r>
              <a:t>Ανάπτυξη δεξιοτήτων ζωής και επαγγελματικών ικανοτήτων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Μάθησιακά Αποτελέσματα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/>
          </a:p>
          <a:p>
            <a:r>
              <a:t>Σχεδιασμός δραστηριοτήτων με χρήση ψηφιακών εργαλείων</a:t>
            </a:r>
          </a:p>
          <a:p>
            <a:r>
              <a:t>Ενίσχυση δημιουργικότητας και κριτικής σκέψης</a:t>
            </a:r>
          </a:p>
          <a:p>
            <a:r>
              <a:t>Ενεργή συμμετοχή μαθητών μέσω εφαρμογών</a:t>
            </a:r>
          </a:p>
          <a:p>
            <a:r>
              <a:t>Διεθνής εμπειρία και συνεργασία εκπαιδευτικών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Ομαδική Δημιουργία &amp; Ψηφιακά Εργαλεία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sz="2400" dirty="0" smtClean="0"/>
              <a:t>Η </a:t>
            </a:r>
            <a:r>
              <a:rPr sz="2400" dirty="0" err="1"/>
              <a:t>ομάδ</a:t>
            </a:r>
            <a:r>
              <a:rPr sz="2400" dirty="0"/>
              <a:t>α μας εργάστηκε δημιουργικά σε κοινό padlet: 'My 4 Cs </a:t>
            </a:r>
            <a:r>
              <a:rPr sz="2400" dirty="0" smtClean="0"/>
              <a:t>Diary'</a:t>
            </a:r>
            <a:r>
              <a:rPr lang="el-GR" sz="2400" dirty="0" smtClean="0"/>
              <a:t> στο οποίο α</a:t>
            </a:r>
            <a:r>
              <a:rPr sz="2400" dirty="0" err="1" smtClean="0"/>
              <a:t>ντ</a:t>
            </a:r>
            <a:r>
              <a:rPr sz="2400" dirty="0" smtClean="0"/>
              <a:t>αλλάξαμε </a:t>
            </a:r>
            <a:r>
              <a:rPr sz="2400" dirty="0"/>
              <a:t>ιδέες και εμπειρίες από την εφαρμογή των </a:t>
            </a:r>
            <a:r>
              <a:rPr sz="2400" dirty="0" smtClean="0"/>
              <a:t>4Cs</a:t>
            </a:r>
            <a:endParaRPr lang="el-GR" sz="2400" dirty="0" smtClean="0"/>
          </a:p>
          <a:p>
            <a:endParaRPr lang="el-GR" sz="2400" dirty="0" smtClean="0"/>
          </a:p>
          <a:p>
            <a:pPr marL="0" indent="0">
              <a:buNone/>
            </a:pPr>
            <a:endParaRPr sz="2400" dirty="0"/>
          </a:p>
        </p:txBody>
      </p:sp>
      <p:pic>
        <p:nvPicPr>
          <p:cNvPr id="5" name="Picture 2" descr="C:\Users\Xaphs\Desktop\Capture.PN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274" y="2935292"/>
            <a:ext cx="6274248" cy="3163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Ομαδική Δημιουργία &amp; Ψηφιακά Εργαλεία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endParaRPr dirty="0"/>
          </a:p>
          <a:p>
            <a:pPr marL="0" indent="0">
              <a:buNone/>
            </a:pPr>
            <a:r>
              <a:rPr dirty="0" err="1" smtClean="0"/>
              <a:t>Χρησιμο</a:t>
            </a:r>
            <a:r>
              <a:rPr dirty="0" smtClean="0"/>
              <a:t>ποιήθηκαν </a:t>
            </a:r>
            <a:r>
              <a:rPr dirty="0"/>
              <a:t>παρόμοια συνεργατικά εργαλεία όπως:</a:t>
            </a:r>
          </a:p>
          <a:p>
            <a:r>
              <a:rPr lang="el-GR" b="1" dirty="0" err="1" smtClean="0"/>
              <a:t>Tricider</a:t>
            </a:r>
            <a:r>
              <a:rPr lang="el-GR" b="1" dirty="0"/>
              <a:t>:</a:t>
            </a:r>
            <a:r>
              <a:rPr lang="el-GR" dirty="0"/>
              <a:t> για λήψη αποφάσεων, ψηφοφορία και επιχειρηματολογία</a:t>
            </a:r>
          </a:p>
          <a:p>
            <a:r>
              <a:rPr lang="el-GR" b="1" dirty="0" err="1"/>
              <a:t>Canva</a:t>
            </a:r>
            <a:r>
              <a:rPr lang="el-GR" b="1" dirty="0"/>
              <a:t>:</a:t>
            </a:r>
            <a:r>
              <a:rPr lang="el-GR" dirty="0"/>
              <a:t> για δημιουργική παρουσίαση ιδεών, αφίσες και γραφικά</a:t>
            </a:r>
          </a:p>
          <a:p>
            <a:r>
              <a:rPr lang="el-GR" b="1" dirty="0" err="1"/>
              <a:t>Google</a:t>
            </a:r>
            <a:r>
              <a:rPr lang="el-GR" b="1" dirty="0"/>
              <a:t> </a:t>
            </a:r>
            <a:r>
              <a:rPr lang="el-GR" b="1" dirty="0" err="1"/>
              <a:t>Drawings</a:t>
            </a:r>
            <a:r>
              <a:rPr lang="el-GR" b="1" dirty="0"/>
              <a:t>:</a:t>
            </a:r>
            <a:r>
              <a:rPr lang="el-GR" dirty="0"/>
              <a:t> για συνεργατικά γραφικά, εννοιολογικούς χάρτες και σχεδιαγράμματα</a:t>
            </a:r>
          </a:p>
          <a:p>
            <a:r>
              <a:rPr lang="el-GR" b="1" dirty="0" err="1"/>
              <a:t>Classroomscreen</a:t>
            </a:r>
            <a:r>
              <a:rPr lang="el-GR" b="1" dirty="0"/>
              <a:t>:</a:t>
            </a:r>
            <a:r>
              <a:rPr lang="el-GR" dirty="0"/>
              <a:t> για διαχείριση τάξης, οργάνωση χρόνου και οπτική καθοδήγηση</a:t>
            </a:r>
          </a:p>
          <a:p>
            <a:r>
              <a:rPr lang="el-GR" b="1" dirty="0" err="1"/>
              <a:t>Answer</a:t>
            </a:r>
            <a:r>
              <a:rPr lang="el-GR" b="1" dirty="0"/>
              <a:t> </a:t>
            </a:r>
            <a:r>
              <a:rPr lang="el-GR" b="1" dirty="0" err="1"/>
              <a:t>Garden</a:t>
            </a:r>
            <a:r>
              <a:rPr lang="el-GR" b="1" dirty="0"/>
              <a:t>:</a:t>
            </a:r>
            <a:r>
              <a:rPr lang="el-GR" dirty="0"/>
              <a:t> για δημιουργία συνεργατικών </a:t>
            </a:r>
            <a:r>
              <a:rPr lang="el-GR" dirty="0" err="1" smtClean="0"/>
              <a:t>ιδεοθύελλων</a:t>
            </a:r>
            <a:r>
              <a:rPr lang="el-GR" dirty="0" smtClean="0"/>
              <a:t> </a:t>
            </a:r>
            <a:r>
              <a:rPr lang="el-GR" dirty="0"/>
              <a:t>με σύντομες απαντήσεις μαθητών</a:t>
            </a:r>
          </a:p>
          <a:p>
            <a:r>
              <a:rPr lang="el-GR" b="1" dirty="0" err="1"/>
              <a:t>Google</a:t>
            </a:r>
            <a:r>
              <a:rPr lang="el-GR" b="1" dirty="0"/>
              <a:t> </a:t>
            </a:r>
            <a:r>
              <a:rPr lang="el-GR" b="1" dirty="0" err="1"/>
              <a:t>MyMaps</a:t>
            </a:r>
            <a:r>
              <a:rPr lang="el-GR" b="1" dirty="0"/>
              <a:t>:</a:t>
            </a:r>
            <a:r>
              <a:rPr lang="el-GR" dirty="0"/>
              <a:t> για δημιουργία και κοινοποίηση </a:t>
            </a:r>
            <a:r>
              <a:rPr lang="el-GR" dirty="0" err="1"/>
              <a:t>διαδραστικών</a:t>
            </a:r>
            <a:r>
              <a:rPr lang="el-GR" dirty="0"/>
              <a:t> χαρτών με γεωγραφικά δεδομένα</a:t>
            </a:r>
          </a:p>
          <a:p>
            <a:r>
              <a:rPr lang="el-GR" b="1" dirty="0" err="1"/>
              <a:t>Google</a:t>
            </a:r>
            <a:r>
              <a:rPr lang="el-GR" b="1" dirty="0"/>
              <a:t> </a:t>
            </a:r>
            <a:r>
              <a:rPr lang="el-GR" b="1" dirty="0" err="1"/>
              <a:t>Forms</a:t>
            </a:r>
            <a:r>
              <a:rPr lang="el-GR" b="1" dirty="0"/>
              <a:t>:</a:t>
            </a:r>
            <a:r>
              <a:rPr lang="el-GR" dirty="0"/>
              <a:t> για ερωτηματολόγια, έρευνες και αξιολόγηση με αυτόματη καταγραφή απαντήσεων</a:t>
            </a:r>
          </a:p>
          <a:p>
            <a:r>
              <a:rPr lang="el-GR" b="1" dirty="0"/>
              <a:t>A </a:t>
            </a:r>
            <a:r>
              <a:rPr lang="el-GR" b="1" dirty="0" err="1"/>
              <a:t>Personality</a:t>
            </a:r>
            <a:r>
              <a:rPr lang="el-GR" b="1" dirty="0"/>
              <a:t> </a:t>
            </a:r>
            <a:r>
              <a:rPr lang="el-GR" b="1" dirty="0" err="1"/>
              <a:t>Quiz</a:t>
            </a:r>
            <a:r>
              <a:rPr lang="el-GR" b="1" dirty="0"/>
              <a:t>:</a:t>
            </a:r>
            <a:r>
              <a:rPr lang="el-GR" dirty="0"/>
              <a:t> για εναλλακτική και παιγνιώδη αξιολόγηση προσωπικότητας ή ενδιαφερόντων</a:t>
            </a:r>
          </a:p>
        </p:txBody>
      </p:sp>
    </p:spTree>
    <p:extLst>
      <p:ext uri="{BB962C8B-B14F-4D97-AF65-F5344CB8AC3E}">
        <p14:creationId xmlns:p14="http://schemas.microsoft.com/office/powerpoint/2010/main" val="5771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</TotalTime>
  <Words>402</Words>
  <Application>Microsoft Office PowerPoint</Application>
  <PresentationFormat>On-screen Show (4:3)</PresentationFormat>
  <Paragraphs>50</Paragraphs>
  <Slides>8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Civic</vt:lpstr>
      <vt:lpstr>Digital Tools for Collaboration, Communication, Creativity and Critical Thinking (4c's)   Ψηφιακά Εργαλεία για τις 4 Δεξιότητες του 21ου Αιώνα (4Cs)</vt:lpstr>
      <vt:lpstr>Πρόγραμμα Σεμιναρίου</vt:lpstr>
      <vt:lpstr>Εισαγωγή</vt:lpstr>
      <vt:lpstr>Εισαγωγή</vt:lpstr>
      <vt:lpstr>Στόχοι του Σεμιναρίου</vt:lpstr>
      <vt:lpstr>Μάθησιακά Αποτελέσματα</vt:lpstr>
      <vt:lpstr>Ομαδική Δημιουργία &amp; Ψηφιακά Εργαλεία</vt:lpstr>
      <vt:lpstr>Ομαδική Δημιουργία &amp; Ψηφιακά Εργαλεία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Tools for Collaboration, Communication, Creativity and Critical Thinking (4c's)   Ψηφιακά Εργαλεία για τις 4 Δεξιότητες του 21ου Αιώνα (4Cs)</dc:title>
  <dc:creator>Xaphs</dc:creator>
  <dc:description>generated using python-pptx</dc:description>
  <cp:lastModifiedBy>Xaphs</cp:lastModifiedBy>
  <cp:revision>4</cp:revision>
  <dcterms:created xsi:type="dcterms:W3CDTF">2013-01-27T09:14:16Z</dcterms:created>
  <dcterms:modified xsi:type="dcterms:W3CDTF">2025-07-02T12:33:39Z</dcterms:modified>
</cp:coreProperties>
</file>