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0" r:id="rId3"/>
    <p:sldId id="318" r:id="rId4"/>
    <p:sldId id="317" r:id="rId5"/>
    <p:sldId id="319" r:id="rId6"/>
    <p:sldId id="275" r:id="rId7"/>
    <p:sldId id="322" r:id="rId8"/>
    <p:sldId id="324" r:id="rId9"/>
    <p:sldId id="321" r:id="rId10"/>
    <p:sldId id="327" r:id="rId11"/>
    <p:sldId id="325" r:id="rId12"/>
    <p:sldId id="326" r:id="rId13"/>
    <p:sldId id="323" r:id="rId14"/>
    <p:sldId id="265" r:id="rId15"/>
    <p:sldId id="274" r:id="rId16"/>
    <p:sldId id="316" r:id="rId17"/>
    <p:sldId id="328" r:id="rId18"/>
    <p:sldId id="329" r:id="rId19"/>
    <p:sldId id="331" r:id="rId20"/>
    <p:sldId id="332" r:id="rId21"/>
    <p:sldId id="330" r:id="rId22"/>
  </p:sldIdLst>
  <p:sldSz cx="9144000" cy="5149850"/>
  <p:notesSz cx="9144000" cy="5149850"/>
  <p:defaultTextStyle>
    <a:defPPr>
      <a:defRPr kern="0"/>
    </a:def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F0A592-A9A5-42B4-953C-895197D15AB0}" v="40" dt="2024-05-08T12:37:19.05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174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Νόνη Ελευθερίου" userId="10c16bb9-cd64-4a45-a73a-c0624c531533" providerId="ADAL" clId="{6AF0A592-A9A5-42B4-953C-895197D15AB0}"/>
    <pc:docChg chg="undo custSel addSld delSld modSld sldOrd">
      <pc:chgData name="Νόνη Ελευθερίου" userId="10c16bb9-cd64-4a45-a73a-c0624c531533" providerId="ADAL" clId="{6AF0A592-A9A5-42B4-953C-895197D15AB0}" dt="2024-05-09T09:02:14.822" v="1370" actId="47"/>
      <pc:docMkLst>
        <pc:docMk/>
      </pc:docMkLst>
      <pc:sldChg chg="del ord">
        <pc:chgData name="Νόνη Ελευθερίου" userId="10c16bb9-cd64-4a45-a73a-c0624c531533" providerId="ADAL" clId="{6AF0A592-A9A5-42B4-953C-895197D15AB0}" dt="2024-05-08T10:15:45.786" v="902" actId="47"/>
        <pc:sldMkLst>
          <pc:docMk/>
          <pc:sldMk cId="0" sldId="261"/>
        </pc:sldMkLst>
      </pc:sldChg>
      <pc:sldChg chg="delSp modSp mod ord">
        <pc:chgData name="Νόνη Ελευθερίου" userId="10c16bb9-cd64-4a45-a73a-c0624c531533" providerId="ADAL" clId="{6AF0A592-A9A5-42B4-953C-895197D15AB0}" dt="2024-05-08T11:56:42.463" v="1198"/>
        <pc:sldMkLst>
          <pc:docMk/>
          <pc:sldMk cId="0" sldId="274"/>
        </pc:sldMkLst>
        <pc:spChg chg="del mod">
          <ac:chgData name="Νόνη Ελευθερίου" userId="10c16bb9-cd64-4a45-a73a-c0624c531533" providerId="ADAL" clId="{6AF0A592-A9A5-42B4-953C-895197D15AB0}" dt="2024-05-08T11:56:42.463" v="1198"/>
          <ac:spMkLst>
            <pc:docMk/>
            <pc:sldMk cId="0" sldId="274"/>
            <ac:spMk id="13" creationId="{00000000-0000-0000-0000-000000000000}"/>
          </ac:spMkLst>
        </pc:spChg>
      </pc:sldChg>
      <pc:sldChg chg="addSp delSp modSp add del mod ord">
        <pc:chgData name="Νόνη Ελευθερίου" userId="10c16bb9-cd64-4a45-a73a-c0624c531533" providerId="ADAL" clId="{6AF0A592-A9A5-42B4-953C-895197D15AB0}" dt="2024-05-08T10:15:25.347" v="900" actId="47"/>
        <pc:sldMkLst>
          <pc:docMk/>
          <pc:sldMk cId="0" sldId="275"/>
        </pc:sldMkLst>
        <pc:spChg chg="mod">
          <ac:chgData name="Νόνη Ελευθερίου" userId="10c16bb9-cd64-4a45-a73a-c0624c531533" providerId="ADAL" clId="{6AF0A592-A9A5-42B4-953C-895197D15AB0}" dt="2024-05-08T10:09:40.430" v="180" actId="120"/>
          <ac:spMkLst>
            <pc:docMk/>
            <pc:sldMk cId="0" sldId="275"/>
            <ac:spMk id="2" creationId="{00000000-0000-0000-0000-000000000000}"/>
          </ac:spMkLst>
        </pc:spChg>
        <pc:spChg chg="mod">
          <ac:chgData name="Νόνη Ελευθερίου" userId="10c16bb9-cd64-4a45-a73a-c0624c531533" providerId="ADAL" clId="{6AF0A592-A9A5-42B4-953C-895197D15AB0}" dt="2024-05-08T10:14:24.867" v="889" actId="1076"/>
          <ac:spMkLst>
            <pc:docMk/>
            <pc:sldMk cId="0" sldId="275"/>
            <ac:spMk id="3" creationId="{00000000-0000-0000-0000-000000000000}"/>
          </ac:spMkLst>
        </pc:spChg>
        <pc:spChg chg="mod">
          <ac:chgData name="Νόνη Ελευθερίου" userId="10c16bb9-cd64-4a45-a73a-c0624c531533" providerId="ADAL" clId="{6AF0A592-A9A5-42B4-953C-895197D15AB0}" dt="2024-05-08T10:14:21.428" v="888" actId="1076"/>
          <ac:spMkLst>
            <pc:docMk/>
            <pc:sldMk cId="0" sldId="275"/>
            <ac:spMk id="4" creationId="{00000000-0000-0000-0000-000000000000}"/>
          </ac:spMkLst>
        </pc:spChg>
        <pc:spChg chg="mod">
          <ac:chgData name="Νόνη Ελευθερίου" userId="10c16bb9-cd64-4a45-a73a-c0624c531533" providerId="ADAL" clId="{6AF0A592-A9A5-42B4-953C-895197D15AB0}" dt="2024-05-08T10:13:42.007" v="781" actId="123"/>
          <ac:spMkLst>
            <pc:docMk/>
            <pc:sldMk cId="0" sldId="275"/>
            <ac:spMk id="5" creationId="{00000000-0000-0000-0000-000000000000}"/>
          </ac:spMkLst>
        </pc:spChg>
        <pc:spChg chg="mod">
          <ac:chgData name="Νόνη Ελευθερίου" userId="10c16bb9-cd64-4a45-a73a-c0624c531533" providerId="ADAL" clId="{6AF0A592-A9A5-42B4-953C-895197D15AB0}" dt="2024-05-08T10:13:33.316" v="779" actId="1582"/>
          <ac:spMkLst>
            <pc:docMk/>
            <pc:sldMk cId="0" sldId="275"/>
            <ac:spMk id="8" creationId="{00000000-0000-0000-0000-000000000000}"/>
          </ac:spMkLst>
        </pc:spChg>
        <pc:spChg chg="add del mod">
          <ac:chgData name="Νόνη Ελευθερίου" userId="10c16bb9-cd64-4a45-a73a-c0624c531533" providerId="ADAL" clId="{6AF0A592-A9A5-42B4-953C-895197D15AB0}" dt="2024-05-08T10:10:07.429" v="204"/>
          <ac:spMkLst>
            <pc:docMk/>
            <pc:sldMk cId="0" sldId="275"/>
            <ac:spMk id="11" creationId="{EB9C5E00-A3B5-599C-19E7-F66A168FFA1B}"/>
          </ac:spMkLst>
        </pc:spChg>
        <pc:spChg chg="add mod">
          <ac:chgData name="Νόνη Ελευθερίου" userId="10c16bb9-cd64-4a45-a73a-c0624c531533" providerId="ADAL" clId="{6AF0A592-A9A5-42B4-953C-895197D15AB0}" dt="2024-05-08T10:14:13.914" v="886" actId="1076"/>
          <ac:spMkLst>
            <pc:docMk/>
            <pc:sldMk cId="0" sldId="275"/>
            <ac:spMk id="12" creationId="{B929DE17-38FB-ABA2-75CF-4771E0154450}"/>
          </ac:spMkLst>
        </pc:spChg>
        <pc:grpChg chg="mod">
          <ac:chgData name="Νόνη Ελευθερίου" userId="10c16bb9-cd64-4a45-a73a-c0624c531533" providerId="ADAL" clId="{6AF0A592-A9A5-42B4-953C-895197D15AB0}" dt="2024-05-08T10:14:18.843" v="887" actId="1076"/>
          <ac:grpSpMkLst>
            <pc:docMk/>
            <pc:sldMk cId="0" sldId="275"/>
            <ac:grpSpMk id="6" creationId="{00000000-0000-0000-0000-000000000000}"/>
          </ac:grpSpMkLst>
        </pc:grpChg>
      </pc:sldChg>
      <pc:sldChg chg="del ord">
        <pc:chgData name="Νόνη Ελευθερίου" userId="10c16bb9-cd64-4a45-a73a-c0624c531533" providerId="ADAL" clId="{6AF0A592-A9A5-42B4-953C-895197D15AB0}" dt="2024-05-08T10:14:42.874" v="890" actId="47"/>
        <pc:sldMkLst>
          <pc:docMk/>
          <pc:sldMk cId="0" sldId="276"/>
        </pc:sldMkLst>
      </pc:sldChg>
      <pc:sldChg chg="add del ord">
        <pc:chgData name="Νόνη Ελευθερίου" userId="10c16bb9-cd64-4a45-a73a-c0624c531533" providerId="ADAL" clId="{6AF0A592-A9A5-42B4-953C-895197D15AB0}" dt="2024-05-08T10:15:31.787" v="901" actId="47"/>
        <pc:sldMkLst>
          <pc:docMk/>
          <pc:sldMk cId="0" sldId="277"/>
        </pc:sldMkLst>
      </pc:sldChg>
      <pc:sldChg chg="add del ord">
        <pc:chgData name="Νόνη Ελευθερίου" userId="10c16bb9-cd64-4a45-a73a-c0624c531533" providerId="ADAL" clId="{6AF0A592-A9A5-42B4-953C-895197D15AB0}" dt="2024-05-08T10:15:31.787" v="901" actId="47"/>
        <pc:sldMkLst>
          <pc:docMk/>
          <pc:sldMk cId="0" sldId="278"/>
        </pc:sldMkLst>
      </pc:sldChg>
      <pc:sldChg chg="add del ord">
        <pc:chgData name="Νόνη Ελευθερίου" userId="10c16bb9-cd64-4a45-a73a-c0624c531533" providerId="ADAL" clId="{6AF0A592-A9A5-42B4-953C-895197D15AB0}" dt="2024-05-08T10:15:31.787" v="901" actId="47"/>
        <pc:sldMkLst>
          <pc:docMk/>
          <pc:sldMk cId="0" sldId="279"/>
        </pc:sldMkLst>
      </pc:sldChg>
      <pc:sldChg chg="add del ord">
        <pc:chgData name="Νόνη Ελευθερίου" userId="10c16bb9-cd64-4a45-a73a-c0624c531533" providerId="ADAL" clId="{6AF0A592-A9A5-42B4-953C-895197D15AB0}" dt="2024-05-08T10:15:31.787" v="901" actId="47"/>
        <pc:sldMkLst>
          <pc:docMk/>
          <pc:sldMk cId="0" sldId="280"/>
        </pc:sldMkLst>
      </pc:sldChg>
      <pc:sldChg chg="del">
        <pc:chgData name="Νόνη Ελευθερίου" userId="10c16bb9-cd64-4a45-a73a-c0624c531533" providerId="ADAL" clId="{6AF0A592-A9A5-42B4-953C-895197D15AB0}" dt="2024-05-08T11:21:51.925" v="1072" actId="47"/>
        <pc:sldMkLst>
          <pc:docMk/>
          <pc:sldMk cId="0" sldId="282"/>
        </pc:sldMkLst>
      </pc:sldChg>
      <pc:sldChg chg="delSp modSp del mod">
        <pc:chgData name="Νόνη Ελευθερίου" userId="10c16bb9-cd64-4a45-a73a-c0624c531533" providerId="ADAL" clId="{6AF0A592-A9A5-42B4-953C-895197D15AB0}" dt="2024-05-09T09:02:12.301" v="1369" actId="47"/>
        <pc:sldMkLst>
          <pc:docMk/>
          <pc:sldMk cId="0" sldId="289"/>
        </pc:sldMkLst>
        <pc:spChg chg="del mod">
          <ac:chgData name="Νόνη Ελευθερίου" userId="10c16bb9-cd64-4a45-a73a-c0624c531533" providerId="ADAL" clId="{6AF0A592-A9A5-42B4-953C-895197D15AB0}" dt="2024-05-08T11:57:04.749" v="1206"/>
          <ac:spMkLst>
            <pc:docMk/>
            <pc:sldMk cId="0" sldId="289"/>
            <ac:spMk id="11" creationId="{00000000-0000-0000-0000-000000000000}"/>
          </ac:spMkLst>
        </pc:spChg>
      </pc:sldChg>
      <pc:sldChg chg="del">
        <pc:chgData name="Νόνη Ελευθερίου" userId="10c16bb9-cd64-4a45-a73a-c0624c531533" providerId="ADAL" clId="{6AF0A592-A9A5-42B4-953C-895197D15AB0}" dt="2024-05-09T09:02:12.301" v="1369" actId="47"/>
        <pc:sldMkLst>
          <pc:docMk/>
          <pc:sldMk cId="0" sldId="290"/>
        </pc:sldMkLst>
      </pc:sldChg>
      <pc:sldChg chg="del">
        <pc:chgData name="Νόνη Ελευθερίου" userId="10c16bb9-cd64-4a45-a73a-c0624c531533" providerId="ADAL" clId="{6AF0A592-A9A5-42B4-953C-895197D15AB0}" dt="2024-05-09T09:02:12.301" v="1369" actId="47"/>
        <pc:sldMkLst>
          <pc:docMk/>
          <pc:sldMk cId="0" sldId="291"/>
        </pc:sldMkLst>
      </pc:sldChg>
      <pc:sldChg chg="del">
        <pc:chgData name="Νόνη Ελευθερίου" userId="10c16bb9-cd64-4a45-a73a-c0624c531533" providerId="ADAL" clId="{6AF0A592-A9A5-42B4-953C-895197D15AB0}" dt="2024-05-09T09:02:12.301" v="1369" actId="47"/>
        <pc:sldMkLst>
          <pc:docMk/>
          <pc:sldMk cId="0" sldId="292"/>
        </pc:sldMkLst>
      </pc:sldChg>
      <pc:sldChg chg="del">
        <pc:chgData name="Νόνη Ελευθερίου" userId="10c16bb9-cd64-4a45-a73a-c0624c531533" providerId="ADAL" clId="{6AF0A592-A9A5-42B4-953C-895197D15AB0}" dt="2024-05-08T11:57:20.668" v="1207" actId="47"/>
        <pc:sldMkLst>
          <pc:docMk/>
          <pc:sldMk cId="0" sldId="293"/>
        </pc:sldMkLst>
      </pc:sldChg>
      <pc:sldChg chg="del">
        <pc:chgData name="Νόνη Ελευθερίου" userId="10c16bb9-cd64-4a45-a73a-c0624c531533" providerId="ADAL" clId="{6AF0A592-A9A5-42B4-953C-895197D15AB0}" dt="2024-05-09T09:02:14.822" v="1370" actId="47"/>
        <pc:sldMkLst>
          <pc:docMk/>
          <pc:sldMk cId="0" sldId="294"/>
        </pc:sldMkLst>
      </pc:sldChg>
      <pc:sldChg chg="del">
        <pc:chgData name="Νόνη Ελευθερίου" userId="10c16bb9-cd64-4a45-a73a-c0624c531533" providerId="ADAL" clId="{6AF0A592-A9A5-42B4-953C-895197D15AB0}" dt="2024-05-08T11:22:45.876" v="1078" actId="47"/>
        <pc:sldMkLst>
          <pc:docMk/>
          <pc:sldMk cId="0" sldId="295"/>
        </pc:sldMkLst>
      </pc:sldChg>
      <pc:sldChg chg="del">
        <pc:chgData name="Νόνη Ελευθερίου" userId="10c16bb9-cd64-4a45-a73a-c0624c531533" providerId="ADAL" clId="{6AF0A592-A9A5-42B4-953C-895197D15AB0}" dt="2024-05-08T09:57:04.025" v="2" actId="47"/>
        <pc:sldMkLst>
          <pc:docMk/>
          <pc:sldMk cId="0" sldId="296"/>
        </pc:sldMkLst>
      </pc:sldChg>
      <pc:sldChg chg="del">
        <pc:chgData name="Νόνη Ελευθερίου" userId="10c16bb9-cd64-4a45-a73a-c0624c531533" providerId="ADAL" clId="{6AF0A592-A9A5-42B4-953C-895197D15AB0}" dt="2024-05-08T09:57:04.025" v="2" actId="47"/>
        <pc:sldMkLst>
          <pc:docMk/>
          <pc:sldMk cId="0" sldId="297"/>
        </pc:sldMkLst>
      </pc:sldChg>
      <pc:sldChg chg="del">
        <pc:chgData name="Νόνη Ελευθερίου" userId="10c16bb9-cd64-4a45-a73a-c0624c531533" providerId="ADAL" clId="{6AF0A592-A9A5-42B4-953C-895197D15AB0}" dt="2024-05-08T09:57:04.025" v="2" actId="47"/>
        <pc:sldMkLst>
          <pc:docMk/>
          <pc:sldMk cId="0" sldId="298"/>
        </pc:sldMkLst>
      </pc:sldChg>
      <pc:sldChg chg="del">
        <pc:chgData name="Νόνη Ελευθερίου" userId="10c16bb9-cd64-4a45-a73a-c0624c531533" providerId="ADAL" clId="{6AF0A592-A9A5-42B4-953C-895197D15AB0}" dt="2024-05-08T09:57:01.096" v="1" actId="47"/>
        <pc:sldMkLst>
          <pc:docMk/>
          <pc:sldMk cId="0" sldId="299"/>
        </pc:sldMkLst>
      </pc:sldChg>
      <pc:sldChg chg="del">
        <pc:chgData name="Νόνη Ελευθερίου" userId="10c16bb9-cd64-4a45-a73a-c0624c531533" providerId="ADAL" clId="{6AF0A592-A9A5-42B4-953C-895197D15AB0}" dt="2024-05-08T11:22:24.415" v="1073" actId="47"/>
        <pc:sldMkLst>
          <pc:docMk/>
          <pc:sldMk cId="0" sldId="300"/>
        </pc:sldMkLst>
      </pc:sldChg>
      <pc:sldChg chg="del">
        <pc:chgData name="Νόνη Ελευθερίου" userId="10c16bb9-cd64-4a45-a73a-c0624c531533" providerId="ADAL" clId="{6AF0A592-A9A5-42B4-953C-895197D15AB0}" dt="2024-05-08T11:22:26.755" v="1074" actId="47"/>
        <pc:sldMkLst>
          <pc:docMk/>
          <pc:sldMk cId="0" sldId="301"/>
        </pc:sldMkLst>
      </pc:sldChg>
      <pc:sldChg chg="del">
        <pc:chgData name="Νόνη Ελευθερίου" userId="10c16bb9-cd64-4a45-a73a-c0624c531533" providerId="ADAL" clId="{6AF0A592-A9A5-42B4-953C-895197D15AB0}" dt="2024-05-08T11:22:28.142" v="1075" actId="47"/>
        <pc:sldMkLst>
          <pc:docMk/>
          <pc:sldMk cId="0" sldId="302"/>
        </pc:sldMkLst>
      </pc:sldChg>
      <pc:sldChg chg="delSp modSp del mod ord">
        <pc:chgData name="Νόνη Ελευθερίου" userId="10c16bb9-cd64-4a45-a73a-c0624c531533" providerId="ADAL" clId="{6AF0A592-A9A5-42B4-953C-895197D15AB0}" dt="2024-05-09T09:02:12.301" v="1369" actId="47"/>
        <pc:sldMkLst>
          <pc:docMk/>
          <pc:sldMk cId="0" sldId="303"/>
        </pc:sldMkLst>
        <pc:spChg chg="del mod">
          <ac:chgData name="Νόνη Ελευθερίου" userId="10c16bb9-cd64-4a45-a73a-c0624c531533" providerId="ADAL" clId="{6AF0A592-A9A5-42B4-953C-895197D15AB0}" dt="2024-05-08T11:56:38.019" v="1194" actId="478"/>
          <ac:spMkLst>
            <pc:docMk/>
            <pc:sldMk cId="0" sldId="303"/>
            <ac:spMk id="9" creationId="{00000000-0000-0000-0000-000000000000}"/>
          </ac:spMkLst>
        </pc:spChg>
      </pc:sldChg>
      <pc:sldChg chg="delSp modSp del mod ord">
        <pc:chgData name="Νόνη Ελευθερίου" userId="10c16bb9-cd64-4a45-a73a-c0624c531533" providerId="ADAL" clId="{6AF0A592-A9A5-42B4-953C-895197D15AB0}" dt="2024-05-09T09:02:12.301" v="1369" actId="47"/>
        <pc:sldMkLst>
          <pc:docMk/>
          <pc:sldMk cId="0" sldId="304"/>
        </pc:sldMkLst>
        <pc:spChg chg="del mod">
          <ac:chgData name="Νόνη Ελευθερίου" userId="10c16bb9-cd64-4a45-a73a-c0624c531533" providerId="ADAL" clId="{6AF0A592-A9A5-42B4-953C-895197D15AB0}" dt="2024-05-08T11:57:00.391" v="1202"/>
          <ac:spMkLst>
            <pc:docMk/>
            <pc:sldMk cId="0" sldId="304"/>
            <ac:spMk id="6" creationId="{00000000-0000-0000-0000-000000000000}"/>
          </ac:spMkLst>
        </pc:spChg>
      </pc:sldChg>
      <pc:sldChg chg="del">
        <pc:chgData name="Νόνη Ελευθερίου" userId="10c16bb9-cd64-4a45-a73a-c0624c531533" providerId="ADAL" clId="{6AF0A592-A9A5-42B4-953C-895197D15AB0}" dt="2024-05-08T11:23:02.123" v="1081" actId="47"/>
        <pc:sldMkLst>
          <pc:docMk/>
          <pc:sldMk cId="0" sldId="305"/>
        </pc:sldMkLst>
      </pc:sldChg>
      <pc:sldChg chg="del">
        <pc:chgData name="Νόνη Ελευθερίου" userId="10c16bb9-cd64-4a45-a73a-c0624c531533" providerId="ADAL" clId="{6AF0A592-A9A5-42B4-953C-895197D15AB0}" dt="2024-05-08T09:56:30.961" v="0" actId="47"/>
        <pc:sldMkLst>
          <pc:docMk/>
          <pc:sldMk cId="0" sldId="306"/>
        </pc:sldMkLst>
      </pc:sldChg>
      <pc:sldChg chg="del">
        <pc:chgData name="Νόνη Ελευθερίου" userId="10c16bb9-cd64-4a45-a73a-c0624c531533" providerId="ADAL" clId="{6AF0A592-A9A5-42B4-953C-895197D15AB0}" dt="2024-05-08T09:56:30.961" v="0" actId="47"/>
        <pc:sldMkLst>
          <pc:docMk/>
          <pc:sldMk cId="0" sldId="307"/>
        </pc:sldMkLst>
      </pc:sldChg>
      <pc:sldChg chg="del">
        <pc:chgData name="Νόνη Ελευθερίου" userId="10c16bb9-cd64-4a45-a73a-c0624c531533" providerId="ADAL" clId="{6AF0A592-A9A5-42B4-953C-895197D15AB0}" dt="2024-05-08T09:56:30.961" v="0" actId="47"/>
        <pc:sldMkLst>
          <pc:docMk/>
          <pc:sldMk cId="0" sldId="308"/>
        </pc:sldMkLst>
      </pc:sldChg>
      <pc:sldChg chg="del">
        <pc:chgData name="Νόνη Ελευθερίου" userId="10c16bb9-cd64-4a45-a73a-c0624c531533" providerId="ADAL" clId="{6AF0A592-A9A5-42B4-953C-895197D15AB0}" dt="2024-05-08T09:56:30.961" v="0" actId="47"/>
        <pc:sldMkLst>
          <pc:docMk/>
          <pc:sldMk cId="0" sldId="309"/>
        </pc:sldMkLst>
      </pc:sldChg>
      <pc:sldChg chg="del">
        <pc:chgData name="Νόνη Ελευθερίου" userId="10c16bb9-cd64-4a45-a73a-c0624c531533" providerId="ADAL" clId="{6AF0A592-A9A5-42B4-953C-895197D15AB0}" dt="2024-05-08T09:56:30.961" v="0" actId="47"/>
        <pc:sldMkLst>
          <pc:docMk/>
          <pc:sldMk cId="0" sldId="310"/>
        </pc:sldMkLst>
      </pc:sldChg>
      <pc:sldChg chg="del">
        <pc:chgData name="Νόνη Ελευθερίου" userId="10c16bb9-cd64-4a45-a73a-c0624c531533" providerId="ADAL" clId="{6AF0A592-A9A5-42B4-953C-895197D15AB0}" dt="2024-05-08T09:56:30.961" v="0" actId="47"/>
        <pc:sldMkLst>
          <pc:docMk/>
          <pc:sldMk cId="0" sldId="311"/>
        </pc:sldMkLst>
      </pc:sldChg>
      <pc:sldChg chg="del">
        <pc:chgData name="Νόνη Ελευθερίου" userId="10c16bb9-cd64-4a45-a73a-c0624c531533" providerId="ADAL" clId="{6AF0A592-A9A5-42B4-953C-895197D15AB0}" dt="2024-05-08T09:56:30.961" v="0" actId="47"/>
        <pc:sldMkLst>
          <pc:docMk/>
          <pc:sldMk cId="0" sldId="312"/>
        </pc:sldMkLst>
      </pc:sldChg>
      <pc:sldChg chg="del">
        <pc:chgData name="Νόνη Ελευθερίου" userId="10c16bb9-cd64-4a45-a73a-c0624c531533" providerId="ADAL" clId="{6AF0A592-A9A5-42B4-953C-895197D15AB0}" dt="2024-05-08T09:56:30.961" v="0" actId="47"/>
        <pc:sldMkLst>
          <pc:docMk/>
          <pc:sldMk cId="0" sldId="313"/>
        </pc:sldMkLst>
      </pc:sldChg>
      <pc:sldChg chg="del">
        <pc:chgData name="Νόνη Ελευθερίου" userId="10c16bb9-cd64-4a45-a73a-c0624c531533" providerId="ADAL" clId="{6AF0A592-A9A5-42B4-953C-895197D15AB0}" dt="2024-05-08T09:56:30.961" v="0" actId="47"/>
        <pc:sldMkLst>
          <pc:docMk/>
          <pc:sldMk cId="0" sldId="314"/>
        </pc:sldMkLst>
      </pc:sldChg>
      <pc:sldChg chg="del">
        <pc:chgData name="Νόνη Ελευθερίου" userId="10c16bb9-cd64-4a45-a73a-c0624c531533" providerId="ADAL" clId="{6AF0A592-A9A5-42B4-953C-895197D15AB0}" dt="2024-05-08T09:56:30.961" v="0" actId="47"/>
        <pc:sldMkLst>
          <pc:docMk/>
          <pc:sldMk cId="0" sldId="315"/>
        </pc:sldMkLst>
      </pc:sldChg>
      <pc:sldChg chg="ord">
        <pc:chgData name="Νόνη Ελευθερίου" userId="10c16bb9-cd64-4a45-a73a-c0624c531533" providerId="ADAL" clId="{6AF0A592-A9A5-42B4-953C-895197D15AB0}" dt="2024-05-09T09:00:11.661" v="1368"/>
        <pc:sldMkLst>
          <pc:docMk/>
          <pc:sldMk cId="1409932013" sldId="318"/>
        </pc:sldMkLst>
      </pc:sldChg>
      <pc:sldChg chg="addSp modSp new mod">
        <pc:chgData name="Νόνη Ελευθερίου" userId="10c16bb9-cd64-4a45-a73a-c0624c531533" providerId="ADAL" clId="{6AF0A592-A9A5-42B4-953C-895197D15AB0}" dt="2024-05-08T10:59:40.172" v="944" actId="20577"/>
        <pc:sldMkLst>
          <pc:docMk/>
          <pc:sldMk cId="2558313445" sldId="319"/>
        </pc:sldMkLst>
        <pc:spChg chg="mod">
          <ac:chgData name="Νόνη Ελευθερίου" userId="10c16bb9-cd64-4a45-a73a-c0624c531533" providerId="ADAL" clId="{6AF0A592-A9A5-42B4-953C-895197D15AB0}" dt="2024-05-08T10:59:30.145" v="940"/>
          <ac:spMkLst>
            <pc:docMk/>
            <pc:sldMk cId="2558313445" sldId="319"/>
            <ac:spMk id="2" creationId="{3C8E6C40-0E78-0280-ADDC-7FD98723664E}"/>
          </ac:spMkLst>
        </pc:spChg>
        <pc:spChg chg="add mod">
          <ac:chgData name="Νόνη Ελευθερίου" userId="10c16bb9-cd64-4a45-a73a-c0624c531533" providerId="ADAL" clId="{6AF0A592-A9A5-42B4-953C-895197D15AB0}" dt="2024-05-08T10:59:40.172" v="944" actId="20577"/>
          <ac:spMkLst>
            <pc:docMk/>
            <pc:sldMk cId="2558313445" sldId="319"/>
            <ac:spMk id="6" creationId="{4139AD80-2BB4-B8C9-673B-E24F0C9CC86C}"/>
          </ac:spMkLst>
        </pc:spChg>
        <pc:picChg chg="add mod">
          <ac:chgData name="Νόνη Ελευθερίου" userId="10c16bb9-cd64-4a45-a73a-c0624c531533" providerId="ADAL" clId="{6AF0A592-A9A5-42B4-953C-895197D15AB0}" dt="2024-05-08T10:59:31.919" v="941" actId="1076"/>
          <ac:picMkLst>
            <pc:docMk/>
            <pc:sldMk cId="2558313445" sldId="319"/>
            <ac:picMk id="4" creationId="{53ADECE4-60D1-313C-EEB2-444E12EAE68D}"/>
          </ac:picMkLst>
        </pc:picChg>
      </pc:sldChg>
      <pc:sldChg chg="addSp delSp modSp add del mod">
        <pc:chgData name="Νόνη Ελευθερίου" userId="10c16bb9-cd64-4a45-a73a-c0624c531533" providerId="ADAL" clId="{6AF0A592-A9A5-42B4-953C-895197D15AB0}" dt="2024-05-08T11:02:00.638" v="950" actId="47"/>
        <pc:sldMkLst>
          <pc:docMk/>
          <pc:sldMk cId="539112299" sldId="320"/>
        </pc:sldMkLst>
        <pc:spChg chg="mod">
          <ac:chgData name="Νόνη Ελευθερίου" userId="10c16bb9-cd64-4a45-a73a-c0624c531533" providerId="ADAL" clId="{6AF0A592-A9A5-42B4-953C-895197D15AB0}" dt="2024-05-08T10:04:58.971" v="91" actId="20577"/>
          <ac:spMkLst>
            <pc:docMk/>
            <pc:sldMk cId="539112299" sldId="320"/>
            <ac:spMk id="2" creationId="{3C8E6C40-0E78-0280-ADDC-7FD98723664E}"/>
          </ac:spMkLst>
        </pc:spChg>
        <pc:picChg chg="del">
          <ac:chgData name="Νόνη Ελευθερίου" userId="10c16bb9-cd64-4a45-a73a-c0624c531533" providerId="ADAL" clId="{6AF0A592-A9A5-42B4-953C-895197D15AB0}" dt="2024-05-08T10:05:01.259" v="92" actId="478"/>
          <ac:picMkLst>
            <pc:docMk/>
            <pc:sldMk cId="539112299" sldId="320"/>
            <ac:picMk id="4" creationId="{53ADECE4-60D1-313C-EEB2-444E12EAE68D}"/>
          </ac:picMkLst>
        </pc:picChg>
        <pc:picChg chg="add del">
          <ac:chgData name="Νόνη Ελευθερίου" userId="10c16bb9-cd64-4a45-a73a-c0624c531533" providerId="ADAL" clId="{6AF0A592-A9A5-42B4-953C-895197D15AB0}" dt="2024-05-08T10:05:17.769" v="94" actId="22"/>
          <ac:picMkLst>
            <pc:docMk/>
            <pc:sldMk cId="539112299" sldId="320"/>
            <ac:picMk id="5" creationId="{C9C53FE0-7443-F9BA-6428-DE0C3422412E}"/>
          </ac:picMkLst>
        </pc:picChg>
        <pc:picChg chg="add mod">
          <ac:chgData name="Νόνη Ελευθερίου" userId="10c16bb9-cd64-4a45-a73a-c0624c531533" providerId="ADAL" clId="{6AF0A592-A9A5-42B4-953C-895197D15AB0}" dt="2024-05-08T10:05:43.151" v="96" actId="1076"/>
          <ac:picMkLst>
            <pc:docMk/>
            <pc:sldMk cId="539112299" sldId="320"/>
            <ac:picMk id="7" creationId="{454ECEEA-E122-903F-85BD-35C0D24AD977}"/>
          </ac:picMkLst>
        </pc:picChg>
      </pc:sldChg>
      <pc:sldChg chg="addSp delSp modSp add mod">
        <pc:chgData name="Νόνη Ελευθερίου" userId="10c16bb9-cd64-4a45-a73a-c0624c531533" providerId="ADAL" clId="{6AF0A592-A9A5-42B4-953C-895197D15AB0}" dt="2024-05-08T11:01:52.079" v="949" actId="1076"/>
        <pc:sldMkLst>
          <pc:docMk/>
          <pc:sldMk cId="3364253374" sldId="321"/>
        </pc:sldMkLst>
        <pc:spChg chg="mod">
          <ac:chgData name="Νόνη Ελευθερίου" userId="10c16bb9-cd64-4a45-a73a-c0624c531533" providerId="ADAL" clId="{6AF0A592-A9A5-42B4-953C-895197D15AB0}" dt="2024-05-08T10:54:21.904" v="934" actId="20577"/>
          <ac:spMkLst>
            <pc:docMk/>
            <pc:sldMk cId="3364253374" sldId="321"/>
            <ac:spMk id="2" creationId="{3C8E6C40-0E78-0280-ADDC-7FD98723664E}"/>
          </ac:spMkLst>
        </pc:spChg>
        <pc:spChg chg="add mod">
          <ac:chgData name="Νόνη Ελευθερίου" userId="10c16bb9-cd64-4a45-a73a-c0624c531533" providerId="ADAL" clId="{6AF0A592-A9A5-42B4-953C-895197D15AB0}" dt="2024-05-08T11:01:52.079" v="949" actId="1076"/>
          <ac:spMkLst>
            <pc:docMk/>
            <pc:sldMk cId="3364253374" sldId="321"/>
            <ac:spMk id="6" creationId="{7544A715-36BB-1F74-3564-6017531094C6}"/>
          </ac:spMkLst>
        </pc:spChg>
        <pc:picChg chg="add mod">
          <ac:chgData name="Νόνη Ελευθερίου" userId="10c16bb9-cd64-4a45-a73a-c0624c531533" providerId="ADAL" clId="{6AF0A592-A9A5-42B4-953C-895197D15AB0}" dt="2024-05-08T11:01:40.031" v="945" actId="1076"/>
          <ac:picMkLst>
            <pc:docMk/>
            <pc:sldMk cId="3364253374" sldId="321"/>
            <ac:picMk id="4" creationId="{BFA5FD92-AF2E-07EA-EEBE-E4C95C778C09}"/>
          </ac:picMkLst>
        </pc:picChg>
        <pc:picChg chg="del">
          <ac:chgData name="Νόνη Ελευθερίου" userId="10c16bb9-cd64-4a45-a73a-c0624c531533" providerId="ADAL" clId="{6AF0A592-A9A5-42B4-953C-895197D15AB0}" dt="2024-05-08T10:54:27.815" v="935" actId="478"/>
          <ac:picMkLst>
            <pc:docMk/>
            <pc:sldMk cId="3364253374" sldId="321"/>
            <ac:picMk id="7" creationId="{454ECEEA-E122-903F-85BD-35C0D24AD977}"/>
          </ac:picMkLst>
        </pc:picChg>
      </pc:sldChg>
      <pc:sldChg chg="addSp modSp add mod">
        <pc:chgData name="Νόνη Ελευθερίου" userId="10c16bb9-cd64-4a45-a73a-c0624c531533" providerId="ADAL" clId="{6AF0A592-A9A5-42B4-953C-895197D15AB0}" dt="2024-05-08T11:03:15.828" v="956" actId="20577"/>
        <pc:sldMkLst>
          <pc:docMk/>
          <pc:sldMk cId="453743001" sldId="322"/>
        </pc:sldMkLst>
        <pc:spChg chg="add mod">
          <ac:chgData name="Νόνη Ελευθερίου" userId="10c16bb9-cd64-4a45-a73a-c0624c531533" providerId="ADAL" clId="{6AF0A592-A9A5-42B4-953C-895197D15AB0}" dt="2024-05-08T11:03:15.828" v="956" actId="20577"/>
          <ac:spMkLst>
            <pc:docMk/>
            <pc:sldMk cId="453743001" sldId="322"/>
            <ac:spMk id="4" creationId="{2988CB6C-8CBA-A92B-FB08-C8F097B80827}"/>
          </ac:spMkLst>
        </pc:spChg>
        <pc:picChg chg="mod">
          <ac:chgData name="Νόνη Ελευθερίου" userId="10c16bb9-cd64-4a45-a73a-c0624c531533" providerId="ADAL" clId="{6AF0A592-A9A5-42B4-953C-895197D15AB0}" dt="2024-05-08T11:03:05.325" v="951" actId="1076"/>
          <ac:picMkLst>
            <pc:docMk/>
            <pc:sldMk cId="453743001" sldId="322"/>
            <ac:picMk id="7" creationId="{454ECEEA-E122-903F-85BD-35C0D24AD977}"/>
          </ac:picMkLst>
        </pc:picChg>
      </pc:sldChg>
      <pc:sldChg chg="addSp delSp modSp add mod">
        <pc:chgData name="Νόνη Ελευθερίου" userId="10c16bb9-cd64-4a45-a73a-c0624c531533" providerId="ADAL" clId="{6AF0A592-A9A5-42B4-953C-895197D15AB0}" dt="2024-05-08T11:21:30.335" v="1071" actId="20577"/>
        <pc:sldMkLst>
          <pc:docMk/>
          <pc:sldMk cId="1683021631" sldId="323"/>
        </pc:sldMkLst>
        <pc:spChg chg="mod">
          <ac:chgData name="Νόνη Ελευθερίου" userId="10c16bb9-cd64-4a45-a73a-c0624c531533" providerId="ADAL" clId="{6AF0A592-A9A5-42B4-953C-895197D15AB0}" dt="2024-05-08T11:20:36.267" v="1066" actId="20577"/>
          <ac:spMkLst>
            <pc:docMk/>
            <pc:sldMk cId="1683021631" sldId="323"/>
            <ac:spMk id="2" creationId="{3C8E6C40-0E78-0280-ADDC-7FD98723664E}"/>
          </ac:spMkLst>
        </pc:spChg>
        <pc:spChg chg="del mod">
          <ac:chgData name="Νόνη Ελευθερίου" userId="10c16bb9-cd64-4a45-a73a-c0624c531533" providerId="ADAL" clId="{6AF0A592-A9A5-42B4-953C-895197D15AB0}" dt="2024-05-08T11:06:11.883" v="991" actId="478"/>
          <ac:spMkLst>
            <pc:docMk/>
            <pc:sldMk cId="1683021631" sldId="323"/>
            <ac:spMk id="6" creationId="{7544A715-36BB-1F74-3564-6017531094C6}"/>
          </ac:spMkLst>
        </pc:spChg>
        <pc:spChg chg="add mod">
          <ac:chgData name="Νόνη Ελευθερίου" userId="10c16bb9-cd64-4a45-a73a-c0624c531533" providerId="ADAL" clId="{6AF0A592-A9A5-42B4-953C-895197D15AB0}" dt="2024-05-08T11:21:30.335" v="1071" actId="20577"/>
          <ac:spMkLst>
            <pc:docMk/>
            <pc:sldMk cId="1683021631" sldId="323"/>
            <ac:spMk id="8" creationId="{6C506BDB-BED8-62CC-7C4D-343B095E524B}"/>
          </ac:spMkLst>
        </pc:spChg>
        <pc:picChg chg="del">
          <ac:chgData name="Νόνη Ελευθερίου" userId="10c16bb9-cd64-4a45-a73a-c0624c531533" providerId="ADAL" clId="{6AF0A592-A9A5-42B4-953C-895197D15AB0}" dt="2024-05-08T11:06:06.601" v="989" actId="478"/>
          <ac:picMkLst>
            <pc:docMk/>
            <pc:sldMk cId="1683021631" sldId="323"/>
            <ac:picMk id="4" creationId="{BFA5FD92-AF2E-07EA-EEBE-E4C95C778C09}"/>
          </ac:picMkLst>
        </pc:picChg>
        <pc:picChg chg="add mod">
          <ac:chgData name="Νόνη Ελευθερίου" userId="10c16bb9-cd64-4a45-a73a-c0624c531533" providerId="ADAL" clId="{6AF0A592-A9A5-42B4-953C-895197D15AB0}" dt="2024-05-08T11:21:12.627" v="1068" actId="1076"/>
          <ac:picMkLst>
            <pc:docMk/>
            <pc:sldMk cId="1683021631" sldId="323"/>
            <ac:picMk id="5" creationId="{90766292-BE19-2C48-3A44-496D679DF9C3}"/>
          </ac:picMkLst>
        </pc:picChg>
      </pc:sldChg>
      <pc:sldChg chg="addSp delSp modSp add mod">
        <pc:chgData name="Νόνη Ελευθερίου" userId="10c16bb9-cd64-4a45-a73a-c0624c531533" providerId="ADAL" clId="{6AF0A592-A9A5-42B4-953C-895197D15AB0}" dt="2024-05-08T11:14:52.236" v="1040" actId="1076"/>
        <pc:sldMkLst>
          <pc:docMk/>
          <pc:sldMk cId="3601183359" sldId="324"/>
        </pc:sldMkLst>
        <pc:spChg chg="mod">
          <ac:chgData name="Νόνη Ελευθερίου" userId="10c16bb9-cd64-4a45-a73a-c0624c531533" providerId="ADAL" clId="{6AF0A592-A9A5-42B4-953C-895197D15AB0}" dt="2024-05-08T11:13:33.251" v="1034" actId="20577"/>
          <ac:spMkLst>
            <pc:docMk/>
            <pc:sldMk cId="3601183359" sldId="324"/>
            <ac:spMk id="2" creationId="{3C8E6C40-0E78-0280-ADDC-7FD98723664E}"/>
          </ac:spMkLst>
        </pc:spChg>
        <pc:spChg chg="del">
          <ac:chgData name="Νόνη Ελευθερίου" userId="10c16bb9-cd64-4a45-a73a-c0624c531533" providerId="ADAL" clId="{6AF0A592-A9A5-42B4-953C-895197D15AB0}" dt="2024-05-08T11:13:14.978" v="994" actId="478"/>
          <ac:spMkLst>
            <pc:docMk/>
            <pc:sldMk cId="3601183359" sldId="324"/>
            <ac:spMk id="4" creationId="{2988CB6C-8CBA-A92B-FB08-C8F097B80827}"/>
          </ac:spMkLst>
        </pc:spChg>
        <pc:spChg chg="add mod">
          <ac:chgData name="Νόνη Ελευθερίου" userId="10c16bb9-cd64-4a45-a73a-c0624c531533" providerId="ADAL" clId="{6AF0A592-A9A5-42B4-953C-895197D15AB0}" dt="2024-05-08T11:14:52.236" v="1040" actId="1076"/>
          <ac:spMkLst>
            <pc:docMk/>
            <pc:sldMk cId="3601183359" sldId="324"/>
            <ac:spMk id="8" creationId="{3FFC50CC-6E55-64D1-E7B1-F5576D465009}"/>
          </ac:spMkLst>
        </pc:spChg>
        <pc:picChg chg="add mod">
          <ac:chgData name="Νόνη Ελευθερίου" userId="10c16bb9-cd64-4a45-a73a-c0624c531533" providerId="ADAL" clId="{6AF0A592-A9A5-42B4-953C-895197D15AB0}" dt="2024-05-08T11:14:30.136" v="1036" actId="1076"/>
          <ac:picMkLst>
            <pc:docMk/>
            <pc:sldMk cId="3601183359" sldId="324"/>
            <ac:picMk id="5" creationId="{FC1A32B9-80F7-7772-04FF-B39372DE6D35}"/>
          </ac:picMkLst>
        </pc:picChg>
        <pc:picChg chg="del">
          <ac:chgData name="Νόνη Ελευθερίου" userId="10c16bb9-cd64-4a45-a73a-c0624c531533" providerId="ADAL" clId="{6AF0A592-A9A5-42B4-953C-895197D15AB0}" dt="2024-05-08T11:13:12.888" v="993" actId="478"/>
          <ac:picMkLst>
            <pc:docMk/>
            <pc:sldMk cId="3601183359" sldId="324"/>
            <ac:picMk id="7" creationId="{454ECEEA-E122-903F-85BD-35C0D24AD977}"/>
          </ac:picMkLst>
        </pc:picChg>
      </pc:sldChg>
      <pc:sldChg chg="addSp delSp modSp add mod">
        <pc:chgData name="Νόνη Ελευθερίου" userId="10c16bb9-cd64-4a45-a73a-c0624c531533" providerId="ADAL" clId="{6AF0A592-A9A5-42B4-953C-895197D15AB0}" dt="2024-05-08T11:26:21.968" v="1123" actId="1076"/>
        <pc:sldMkLst>
          <pc:docMk/>
          <pc:sldMk cId="3041778490" sldId="325"/>
        </pc:sldMkLst>
        <pc:spChg chg="mod">
          <ac:chgData name="Νόνη Ελευθερίου" userId="10c16bb9-cd64-4a45-a73a-c0624c531533" providerId="ADAL" clId="{6AF0A592-A9A5-42B4-953C-895197D15AB0}" dt="2024-05-08T11:25:17.922" v="1116" actId="20577"/>
          <ac:spMkLst>
            <pc:docMk/>
            <pc:sldMk cId="3041778490" sldId="325"/>
            <ac:spMk id="2" creationId="{3C8E6C40-0E78-0280-ADDC-7FD98723664E}"/>
          </ac:spMkLst>
        </pc:spChg>
        <pc:spChg chg="del mod">
          <ac:chgData name="Νόνη Ελευθερίου" userId="10c16bb9-cd64-4a45-a73a-c0624c531533" providerId="ADAL" clId="{6AF0A592-A9A5-42B4-953C-895197D15AB0}" dt="2024-05-08T11:25:04.820" v="1113" actId="478"/>
          <ac:spMkLst>
            <pc:docMk/>
            <pc:sldMk cId="3041778490" sldId="325"/>
            <ac:spMk id="6" creationId="{7544A715-36BB-1F74-3564-6017531094C6}"/>
          </ac:spMkLst>
        </pc:spChg>
        <pc:spChg chg="add mod">
          <ac:chgData name="Νόνη Ελευθερίου" userId="10c16bb9-cd64-4a45-a73a-c0624c531533" providerId="ADAL" clId="{6AF0A592-A9A5-42B4-953C-895197D15AB0}" dt="2024-05-08T11:26:21.968" v="1123" actId="1076"/>
          <ac:spMkLst>
            <pc:docMk/>
            <pc:sldMk cId="3041778490" sldId="325"/>
            <ac:spMk id="8" creationId="{29C123EA-975B-3E9C-12F5-C9448F81473D}"/>
          </ac:spMkLst>
        </pc:spChg>
        <pc:picChg chg="del">
          <ac:chgData name="Νόνη Ελευθερίου" userId="10c16bb9-cd64-4a45-a73a-c0624c531533" providerId="ADAL" clId="{6AF0A592-A9A5-42B4-953C-895197D15AB0}" dt="2024-05-08T11:25:00.802" v="1111" actId="478"/>
          <ac:picMkLst>
            <pc:docMk/>
            <pc:sldMk cId="3041778490" sldId="325"/>
            <ac:picMk id="4" creationId="{BFA5FD92-AF2E-07EA-EEBE-E4C95C778C09}"/>
          </ac:picMkLst>
        </pc:picChg>
        <pc:picChg chg="add mod">
          <ac:chgData name="Νόνη Ελευθερίου" userId="10c16bb9-cd64-4a45-a73a-c0624c531533" providerId="ADAL" clId="{6AF0A592-A9A5-42B4-953C-895197D15AB0}" dt="2024-05-08T11:26:15.714" v="1122" actId="1076"/>
          <ac:picMkLst>
            <pc:docMk/>
            <pc:sldMk cId="3041778490" sldId="325"/>
            <ac:picMk id="5" creationId="{5710FECE-27DD-8863-78CF-45FBDB995AC7}"/>
          </ac:picMkLst>
        </pc:picChg>
      </pc:sldChg>
      <pc:sldChg chg="addSp delSp modSp add mod">
        <pc:chgData name="Νόνη Ελευθερίου" userId="10c16bb9-cd64-4a45-a73a-c0624c531533" providerId="ADAL" clId="{6AF0A592-A9A5-42B4-953C-895197D15AB0}" dt="2024-05-08T11:39:22.487" v="1160" actId="1076"/>
        <pc:sldMkLst>
          <pc:docMk/>
          <pc:sldMk cId="1056582211" sldId="326"/>
        </pc:sldMkLst>
        <pc:spChg chg="mod">
          <ac:chgData name="Νόνη Ελευθερίου" userId="10c16bb9-cd64-4a45-a73a-c0624c531533" providerId="ADAL" clId="{6AF0A592-A9A5-42B4-953C-895197D15AB0}" dt="2024-05-08T11:38:15.545" v="1151" actId="20577"/>
          <ac:spMkLst>
            <pc:docMk/>
            <pc:sldMk cId="1056582211" sldId="326"/>
            <ac:spMk id="2" creationId="{3C8E6C40-0E78-0280-ADDC-7FD98723664E}"/>
          </ac:spMkLst>
        </pc:spChg>
        <pc:spChg chg="add mod">
          <ac:chgData name="Νόνη Ελευθερίου" userId="10c16bb9-cd64-4a45-a73a-c0624c531533" providerId="ADAL" clId="{6AF0A592-A9A5-42B4-953C-895197D15AB0}" dt="2024-05-08T11:39:22.487" v="1160" actId="1076"/>
          <ac:spMkLst>
            <pc:docMk/>
            <pc:sldMk cId="1056582211" sldId="326"/>
            <ac:spMk id="7" creationId="{8A81E57B-3522-8BB9-1E37-3BC1FD658E59}"/>
          </ac:spMkLst>
        </pc:spChg>
        <pc:spChg chg="del">
          <ac:chgData name="Νόνη Ελευθερίου" userId="10c16bb9-cd64-4a45-a73a-c0624c531533" providerId="ADAL" clId="{6AF0A592-A9A5-42B4-953C-895197D15AB0}" dt="2024-05-08T11:38:19.562" v="1153" actId="478"/>
          <ac:spMkLst>
            <pc:docMk/>
            <pc:sldMk cId="1056582211" sldId="326"/>
            <ac:spMk id="8" creationId="{29C123EA-975B-3E9C-12F5-C9448F81473D}"/>
          </ac:spMkLst>
        </pc:spChg>
        <pc:picChg chg="add mod">
          <ac:chgData name="Νόνη Ελευθερίου" userId="10c16bb9-cd64-4a45-a73a-c0624c531533" providerId="ADAL" clId="{6AF0A592-A9A5-42B4-953C-895197D15AB0}" dt="2024-05-08T11:39:00.486" v="1155" actId="1076"/>
          <ac:picMkLst>
            <pc:docMk/>
            <pc:sldMk cId="1056582211" sldId="326"/>
            <ac:picMk id="4" creationId="{FB7EA354-C431-A718-3E75-29CE9012D13D}"/>
          </ac:picMkLst>
        </pc:picChg>
        <pc:picChg chg="del">
          <ac:chgData name="Νόνη Ελευθερίου" userId="10c16bb9-cd64-4a45-a73a-c0624c531533" providerId="ADAL" clId="{6AF0A592-A9A5-42B4-953C-895197D15AB0}" dt="2024-05-08T11:38:17.042" v="1152" actId="478"/>
          <ac:picMkLst>
            <pc:docMk/>
            <pc:sldMk cId="1056582211" sldId="326"/>
            <ac:picMk id="5" creationId="{5710FECE-27DD-8863-78CF-45FBDB995AC7}"/>
          </ac:picMkLst>
        </pc:picChg>
      </pc:sldChg>
      <pc:sldChg chg="addSp delSp modSp add mod">
        <pc:chgData name="Νόνη Ελευθερίου" userId="10c16bb9-cd64-4a45-a73a-c0624c531533" providerId="ADAL" clId="{6AF0A592-A9A5-42B4-953C-895197D15AB0}" dt="2024-05-08T11:53:20.272" v="1190" actId="20577"/>
        <pc:sldMkLst>
          <pc:docMk/>
          <pc:sldMk cId="2355541501" sldId="327"/>
        </pc:sldMkLst>
        <pc:spChg chg="mod">
          <ac:chgData name="Νόνη Ελευθερίου" userId="10c16bb9-cd64-4a45-a73a-c0624c531533" providerId="ADAL" clId="{6AF0A592-A9A5-42B4-953C-895197D15AB0}" dt="2024-05-08T11:51:43.565" v="1183" actId="20577"/>
          <ac:spMkLst>
            <pc:docMk/>
            <pc:sldMk cId="2355541501" sldId="327"/>
            <ac:spMk id="2" creationId="{3C8E6C40-0E78-0280-ADDC-7FD98723664E}"/>
          </ac:spMkLst>
        </pc:spChg>
        <pc:spChg chg="del">
          <ac:chgData name="Νόνη Ελευθερίου" userId="10c16bb9-cd64-4a45-a73a-c0624c531533" providerId="ADAL" clId="{6AF0A592-A9A5-42B4-953C-895197D15AB0}" dt="2024-05-08T11:51:49.520" v="1185" actId="478"/>
          <ac:spMkLst>
            <pc:docMk/>
            <pc:sldMk cId="2355541501" sldId="327"/>
            <ac:spMk id="6" creationId="{7544A715-36BB-1F74-3564-6017531094C6}"/>
          </ac:spMkLst>
        </pc:spChg>
        <pc:spChg chg="add mod">
          <ac:chgData name="Νόνη Ελευθερίου" userId="10c16bb9-cd64-4a45-a73a-c0624c531533" providerId="ADAL" clId="{6AF0A592-A9A5-42B4-953C-895197D15AB0}" dt="2024-05-08T11:53:20.272" v="1190" actId="20577"/>
          <ac:spMkLst>
            <pc:docMk/>
            <pc:sldMk cId="2355541501" sldId="327"/>
            <ac:spMk id="8" creationId="{53BBAF37-A00B-E9FB-1A77-D56D7318A901}"/>
          </ac:spMkLst>
        </pc:spChg>
        <pc:picChg chg="del">
          <ac:chgData name="Νόνη Ελευθερίου" userId="10c16bb9-cd64-4a45-a73a-c0624c531533" providerId="ADAL" clId="{6AF0A592-A9A5-42B4-953C-895197D15AB0}" dt="2024-05-08T11:51:45.545" v="1184" actId="478"/>
          <ac:picMkLst>
            <pc:docMk/>
            <pc:sldMk cId="2355541501" sldId="327"/>
            <ac:picMk id="4" creationId="{BFA5FD92-AF2E-07EA-EEBE-E4C95C778C09}"/>
          </ac:picMkLst>
        </pc:picChg>
        <pc:picChg chg="add mod">
          <ac:chgData name="Νόνη Ελευθερίου" userId="10c16bb9-cd64-4a45-a73a-c0624c531533" providerId="ADAL" clId="{6AF0A592-A9A5-42B4-953C-895197D15AB0}" dt="2024-05-08T11:53:05.998" v="1187" actId="1076"/>
          <ac:picMkLst>
            <pc:docMk/>
            <pc:sldMk cId="2355541501" sldId="327"/>
            <ac:picMk id="5" creationId="{30D0003B-5F4E-99B9-CC7E-CD933DBBEF0A}"/>
          </ac:picMkLst>
        </pc:picChg>
      </pc:sldChg>
      <pc:sldChg chg="addSp delSp modSp new mod modClrScheme chgLayout">
        <pc:chgData name="Νόνη Ελευθερίου" userId="10c16bb9-cd64-4a45-a73a-c0624c531533" providerId="ADAL" clId="{6AF0A592-A9A5-42B4-953C-895197D15AB0}" dt="2024-05-08T12:32:08.787" v="1273" actId="1076"/>
        <pc:sldMkLst>
          <pc:docMk/>
          <pc:sldMk cId="470360319" sldId="328"/>
        </pc:sldMkLst>
        <pc:spChg chg="del">
          <ac:chgData name="Νόνη Ελευθερίου" userId="10c16bb9-cd64-4a45-a73a-c0624c531533" providerId="ADAL" clId="{6AF0A592-A9A5-42B4-953C-895197D15AB0}" dt="2024-05-08T12:30:15.543" v="1209" actId="700"/>
          <ac:spMkLst>
            <pc:docMk/>
            <pc:sldMk cId="470360319" sldId="328"/>
            <ac:spMk id="2" creationId="{F1564703-74ED-88EE-A1B7-329664A834F9}"/>
          </ac:spMkLst>
        </pc:spChg>
        <pc:spChg chg="del">
          <ac:chgData name="Νόνη Ελευθερίου" userId="10c16bb9-cd64-4a45-a73a-c0624c531533" providerId="ADAL" clId="{6AF0A592-A9A5-42B4-953C-895197D15AB0}" dt="2024-05-08T12:30:15.543" v="1209" actId="700"/>
          <ac:spMkLst>
            <pc:docMk/>
            <pc:sldMk cId="470360319" sldId="328"/>
            <ac:spMk id="3" creationId="{71A88CE5-E216-0A49-C2F0-4957277EE98A}"/>
          </ac:spMkLst>
        </pc:spChg>
        <pc:spChg chg="del">
          <ac:chgData name="Νόνη Ελευθερίου" userId="10c16bb9-cd64-4a45-a73a-c0624c531533" providerId="ADAL" clId="{6AF0A592-A9A5-42B4-953C-895197D15AB0}" dt="2024-05-08T12:30:15.543" v="1209" actId="700"/>
          <ac:spMkLst>
            <pc:docMk/>
            <pc:sldMk cId="470360319" sldId="328"/>
            <ac:spMk id="4" creationId="{8C8E5EE9-88DB-A015-B586-9AEF77006B5E}"/>
          </ac:spMkLst>
        </pc:spChg>
        <pc:spChg chg="add mod">
          <ac:chgData name="Νόνη Ελευθερίου" userId="10c16bb9-cd64-4a45-a73a-c0624c531533" providerId="ADAL" clId="{6AF0A592-A9A5-42B4-953C-895197D15AB0}" dt="2024-05-08T12:30:51.244" v="1251" actId="404"/>
          <ac:spMkLst>
            <pc:docMk/>
            <pc:sldMk cId="470360319" sldId="328"/>
            <ac:spMk id="5" creationId="{A94FA1A1-A7A6-B60B-3E5B-8B6E8CEEC0EC}"/>
          </ac:spMkLst>
        </pc:spChg>
        <pc:picChg chg="add del mod">
          <ac:chgData name="Νόνη Ελευθερίου" userId="10c16bb9-cd64-4a45-a73a-c0624c531533" providerId="ADAL" clId="{6AF0A592-A9A5-42B4-953C-895197D15AB0}" dt="2024-05-08T12:31:07.030" v="1255" actId="478"/>
          <ac:picMkLst>
            <pc:docMk/>
            <pc:sldMk cId="470360319" sldId="328"/>
            <ac:picMk id="7" creationId="{55F882FC-2AC2-C2E2-4DC0-82E55F300C9D}"/>
          </ac:picMkLst>
        </pc:picChg>
        <pc:picChg chg="add mod">
          <ac:chgData name="Νόνη Ελευθερίου" userId="10c16bb9-cd64-4a45-a73a-c0624c531533" providerId="ADAL" clId="{6AF0A592-A9A5-42B4-953C-895197D15AB0}" dt="2024-05-08T12:31:40.023" v="1261" actId="1076"/>
          <ac:picMkLst>
            <pc:docMk/>
            <pc:sldMk cId="470360319" sldId="328"/>
            <ac:picMk id="9" creationId="{DF47E2D7-E5C9-94F4-6EE5-FFE65ED5F4D6}"/>
          </ac:picMkLst>
        </pc:picChg>
        <pc:picChg chg="add mod">
          <ac:chgData name="Νόνη Ελευθερίου" userId="10c16bb9-cd64-4a45-a73a-c0624c531533" providerId="ADAL" clId="{6AF0A592-A9A5-42B4-953C-895197D15AB0}" dt="2024-05-08T12:31:56.783" v="1268" actId="1076"/>
          <ac:picMkLst>
            <pc:docMk/>
            <pc:sldMk cId="470360319" sldId="328"/>
            <ac:picMk id="11" creationId="{6D008A0E-6825-C655-FEAA-9E42042EF7C7}"/>
          </ac:picMkLst>
        </pc:picChg>
        <pc:picChg chg="add mod">
          <ac:chgData name="Νόνη Ελευθερίου" userId="10c16bb9-cd64-4a45-a73a-c0624c531533" providerId="ADAL" clId="{6AF0A592-A9A5-42B4-953C-895197D15AB0}" dt="2024-05-08T12:32:08.787" v="1273" actId="1076"/>
          <ac:picMkLst>
            <pc:docMk/>
            <pc:sldMk cId="470360319" sldId="328"/>
            <ac:picMk id="13" creationId="{1AEC6ECA-F61E-105E-33BB-40E5682EB75D}"/>
          </ac:picMkLst>
        </pc:picChg>
      </pc:sldChg>
      <pc:sldChg chg="addSp delSp modSp new mod">
        <pc:chgData name="Νόνη Ελευθερίου" userId="10c16bb9-cd64-4a45-a73a-c0624c531533" providerId="ADAL" clId="{6AF0A592-A9A5-42B4-953C-895197D15AB0}" dt="2024-05-08T12:34:06.615" v="1308" actId="14100"/>
        <pc:sldMkLst>
          <pc:docMk/>
          <pc:sldMk cId="1799085443" sldId="329"/>
        </pc:sldMkLst>
        <pc:picChg chg="add del mod">
          <ac:chgData name="Νόνη Ελευθερίου" userId="10c16bb9-cd64-4a45-a73a-c0624c531533" providerId="ADAL" clId="{6AF0A592-A9A5-42B4-953C-895197D15AB0}" dt="2024-05-08T12:33:40.309" v="1299" actId="478"/>
          <ac:picMkLst>
            <pc:docMk/>
            <pc:sldMk cId="1799085443" sldId="329"/>
            <ac:picMk id="3" creationId="{9DB6F4C8-10A1-DAA0-0A7C-D51CF2386319}"/>
          </ac:picMkLst>
        </pc:picChg>
        <pc:picChg chg="add mod">
          <ac:chgData name="Νόνη Ελευθερίου" userId="10c16bb9-cd64-4a45-a73a-c0624c531533" providerId="ADAL" clId="{6AF0A592-A9A5-42B4-953C-895197D15AB0}" dt="2024-05-08T12:33:56.423" v="1304" actId="1076"/>
          <ac:picMkLst>
            <pc:docMk/>
            <pc:sldMk cId="1799085443" sldId="329"/>
            <ac:picMk id="5" creationId="{5E7D6478-FA15-BF59-61B3-FF668B28E708}"/>
          </ac:picMkLst>
        </pc:picChg>
        <pc:picChg chg="add mod">
          <ac:chgData name="Νόνη Ελευθερίου" userId="10c16bb9-cd64-4a45-a73a-c0624c531533" providerId="ADAL" clId="{6AF0A592-A9A5-42B4-953C-895197D15AB0}" dt="2024-05-08T12:34:06.615" v="1308" actId="14100"/>
          <ac:picMkLst>
            <pc:docMk/>
            <pc:sldMk cId="1799085443" sldId="329"/>
            <ac:picMk id="7" creationId="{2B7E91FE-0711-222F-B0D9-4981D2874377}"/>
          </ac:picMkLst>
        </pc:picChg>
        <pc:picChg chg="add mod">
          <ac:chgData name="Νόνη Ελευθερίου" userId="10c16bb9-cd64-4a45-a73a-c0624c531533" providerId="ADAL" clId="{6AF0A592-A9A5-42B4-953C-895197D15AB0}" dt="2024-05-08T12:33:47.015" v="1301" actId="14100"/>
          <ac:picMkLst>
            <pc:docMk/>
            <pc:sldMk cId="1799085443" sldId="329"/>
            <ac:picMk id="9" creationId="{A4920F7E-A04E-AB8F-7D68-C06ED77C918C}"/>
          </ac:picMkLst>
        </pc:picChg>
      </pc:sldChg>
      <pc:sldChg chg="addSp delSp modSp new mod">
        <pc:chgData name="Νόνη Ελευθερίου" userId="10c16bb9-cd64-4a45-a73a-c0624c531533" providerId="ADAL" clId="{6AF0A592-A9A5-42B4-953C-895197D15AB0}" dt="2024-05-08T12:35:33.860" v="1334" actId="1076"/>
        <pc:sldMkLst>
          <pc:docMk/>
          <pc:sldMk cId="4034506673" sldId="330"/>
        </pc:sldMkLst>
        <pc:picChg chg="add mod">
          <ac:chgData name="Νόνη Ελευθερίου" userId="10c16bb9-cd64-4a45-a73a-c0624c531533" providerId="ADAL" clId="{6AF0A592-A9A5-42B4-953C-895197D15AB0}" dt="2024-05-08T12:35:18.613" v="1327" actId="14100"/>
          <ac:picMkLst>
            <pc:docMk/>
            <pc:sldMk cId="4034506673" sldId="330"/>
            <ac:picMk id="3" creationId="{52D96059-CE3E-2FFF-17F4-41FAB2D14720}"/>
          </ac:picMkLst>
        </pc:picChg>
        <pc:picChg chg="add del mod">
          <ac:chgData name="Νόνη Ελευθερίου" userId="10c16bb9-cd64-4a45-a73a-c0624c531533" providerId="ADAL" clId="{6AF0A592-A9A5-42B4-953C-895197D15AB0}" dt="2024-05-08T12:34:56.563" v="1319" actId="478"/>
          <ac:picMkLst>
            <pc:docMk/>
            <pc:sldMk cId="4034506673" sldId="330"/>
            <ac:picMk id="5" creationId="{50AC7EB1-C12B-8BF8-AF28-B7FBC3E521BC}"/>
          </ac:picMkLst>
        </pc:picChg>
        <pc:picChg chg="add mod">
          <ac:chgData name="Νόνη Ελευθερίου" userId="10c16bb9-cd64-4a45-a73a-c0624c531533" providerId="ADAL" clId="{6AF0A592-A9A5-42B4-953C-895197D15AB0}" dt="2024-05-08T12:35:08.381" v="1324" actId="14100"/>
          <ac:picMkLst>
            <pc:docMk/>
            <pc:sldMk cId="4034506673" sldId="330"/>
            <ac:picMk id="7" creationId="{8D33D650-D2DD-1B82-4067-F538A30F8155}"/>
          </ac:picMkLst>
        </pc:picChg>
        <pc:picChg chg="add mod">
          <ac:chgData name="Νόνη Ελευθερίου" userId="10c16bb9-cd64-4a45-a73a-c0624c531533" providerId="ADAL" clId="{6AF0A592-A9A5-42B4-953C-895197D15AB0}" dt="2024-05-08T12:35:33.860" v="1334" actId="1076"/>
          <ac:picMkLst>
            <pc:docMk/>
            <pc:sldMk cId="4034506673" sldId="330"/>
            <ac:picMk id="9" creationId="{CAE8851A-660B-26B5-4BBD-E588735EC1FB}"/>
          </ac:picMkLst>
        </pc:picChg>
      </pc:sldChg>
      <pc:sldChg chg="addSp modSp new mod">
        <pc:chgData name="Νόνη Ελευθερίου" userId="10c16bb9-cd64-4a45-a73a-c0624c531533" providerId="ADAL" clId="{6AF0A592-A9A5-42B4-953C-895197D15AB0}" dt="2024-05-08T12:36:27.327" v="1347" actId="1076"/>
        <pc:sldMkLst>
          <pc:docMk/>
          <pc:sldMk cId="2800523006" sldId="331"/>
        </pc:sldMkLst>
        <pc:picChg chg="add mod">
          <ac:chgData name="Νόνη Ελευθερίου" userId="10c16bb9-cd64-4a45-a73a-c0624c531533" providerId="ADAL" clId="{6AF0A592-A9A5-42B4-953C-895197D15AB0}" dt="2024-05-08T12:36:23.373" v="1345" actId="14100"/>
          <ac:picMkLst>
            <pc:docMk/>
            <pc:sldMk cId="2800523006" sldId="331"/>
            <ac:picMk id="3" creationId="{D59B6A7A-83FD-EF1F-2D1E-97D0CED9AA06}"/>
          </ac:picMkLst>
        </pc:picChg>
        <pc:picChg chg="add mod">
          <ac:chgData name="Νόνη Ελευθερίου" userId="10c16bb9-cd64-4a45-a73a-c0624c531533" providerId="ADAL" clId="{6AF0A592-A9A5-42B4-953C-895197D15AB0}" dt="2024-05-08T12:36:27.327" v="1347" actId="1076"/>
          <ac:picMkLst>
            <pc:docMk/>
            <pc:sldMk cId="2800523006" sldId="331"/>
            <ac:picMk id="5" creationId="{2E655170-ED77-1F73-64B9-8A6395B30695}"/>
          </ac:picMkLst>
        </pc:picChg>
      </pc:sldChg>
      <pc:sldChg chg="addSp delSp modSp new mod">
        <pc:chgData name="Νόνη Ελευθερίου" userId="10c16bb9-cd64-4a45-a73a-c0624c531533" providerId="ADAL" clId="{6AF0A592-A9A5-42B4-953C-895197D15AB0}" dt="2024-05-08T12:37:21.078" v="1366" actId="1076"/>
        <pc:sldMkLst>
          <pc:docMk/>
          <pc:sldMk cId="2015390472" sldId="332"/>
        </pc:sldMkLst>
        <pc:picChg chg="add del mod">
          <ac:chgData name="Νόνη Ελευθερίου" userId="10c16bb9-cd64-4a45-a73a-c0624c531533" providerId="ADAL" clId="{6AF0A592-A9A5-42B4-953C-895197D15AB0}" dt="2024-05-08T12:36:50.195" v="1352" actId="478"/>
          <ac:picMkLst>
            <pc:docMk/>
            <pc:sldMk cId="2015390472" sldId="332"/>
            <ac:picMk id="3" creationId="{9C70E53C-0DC2-CF71-9D07-C35A62819C98}"/>
          </ac:picMkLst>
        </pc:picChg>
        <pc:picChg chg="add mod">
          <ac:chgData name="Νόνη Ελευθερίου" userId="10c16bb9-cd64-4a45-a73a-c0624c531533" providerId="ADAL" clId="{6AF0A592-A9A5-42B4-953C-895197D15AB0}" dt="2024-05-08T12:37:12.568" v="1362" actId="1076"/>
          <ac:picMkLst>
            <pc:docMk/>
            <pc:sldMk cId="2015390472" sldId="332"/>
            <ac:picMk id="5" creationId="{7D68330D-2104-4EEE-9042-972C256654D2}"/>
          </ac:picMkLst>
        </pc:picChg>
        <pc:picChg chg="add mod">
          <ac:chgData name="Νόνη Ελευθερίου" userId="10c16bb9-cd64-4a45-a73a-c0624c531533" providerId="ADAL" clId="{6AF0A592-A9A5-42B4-953C-895197D15AB0}" dt="2024-05-08T12:37:21.078" v="1366" actId="1076"/>
          <ac:picMkLst>
            <pc:docMk/>
            <pc:sldMk cId="2015390472" sldId="332"/>
            <ac:picMk id="7" creationId="{C3101543-071E-F0E9-DA16-FAA16D50CDEF}"/>
          </ac:picMkLst>
        </pc:picChg>
      </pc:sldChg>
      <pc:sldChg chg="new del">
        <pc:chgData name="Νόνη Ελευθερίου" userId="10c16bb9-cd64-4a45-a73a-c0624c531533" providerId="ADAL" clId="{6AF0A592-A9A5-42B4-953C-895197D15AB0}" dt="2024-05-08T12:36:54.391" v="1354" actId="47"/>
        <pc:sldMkLst>
          <pc:docMk/>
          <pc:sldMk cId="2346425277" sldId="333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F69247-3BA2-4C44-AC03-E01408305487}" type="doc">
      <dgm:prSet loTypeId="urn:microsoft.com/office/officeart/2005/8/layout/hierarchy1" loCatId="hierarchy" qsTypeId="urn:microsoft.com/office/officeart/2005/8/quickstyle/simple2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D5998EE7-EBCF-4A61-90FF-628C57901521}">
      <dgm:prSet/>
      <dgm:spPr/>
      <dgm:t>
        <a:bodyPr/>
        <a:lstStyle/>
        <a:p>
          <a:r>
            <a:rPr lang="el-GR"/>
            <a:t>Σήμερα υπάρχουν περισσότερα από 6000 εργαλεία </a:t>
          </a:r>
          <a:r>
            <a:rPr lang="en-US"/>
            <a:t>AI </a:t>
          </a:r>
          <a:r>
            <a:rPr lang="el-GR"/>
            <a:t>στον κόσμο</a:t>
          </a:r>
          <a:endParaRPr lang="en-US"/>
        </a:p>
      </dgm:t>
    </dgm:pt>
    <dgm:pt modelId="{B03392B6-4730-4637-8FC5-A7B20BD1D3F6}" type="parTrans" cxnId="{0B872A07-9A02-4272-8C09-63CCEA2F9512}">
      <dgm:prSet/>
      <dgm:spPr/>
      <dgm:t>
        <a:bodyPr/>
        <a:lstStyle/>
        <a:p>
          <a:endParaRPr lang="en-US"/>
        </a:p>
      </dgm:t>
    </dgm:pt>
    <dgm:pt modelId="{9BFF0A19-40EA-4141-9BBD-3B67E9A6834A}" type="sibTrans" cxnId="{0B872A07-9A02-4272-8C09-63CCEA2F9512}">
      <dgm:prSet/>
      <dgm:spPr/>
      <dgm:t>
        <a:bodyPr/>
        <a:lstStyle/>
        <a:p>
          <a:endParaRPr lang="en-US"/>
        </a:p>
      </dgm:t>
    </dgm:pt>
    <dgm:pt modelId="{BB46050F-157C-4051-B903-378FDFD6B8FD}">
      <dgm:prSet/>
      <dgm:spPr/>
      <dgm:t>
        <a:bodyPr/>
        <a:lstStyle/>
        <a:p>
          <a:r>
            <a:rPr lang="el-GR"/>
            <a:t>Αρκετά από αυτά έχουν σχέση με την εκπαίδευση</a:t>
          </a:r>
          <a:endParaRPr lang="en-US"/>
        </a:p>
      </dgm:t>
    </dgm:pt>
    <dgm:pt modelId="{D2182DB0-8EC8-4EF4-AAC0-78CAB710007C}" type="parTrans" cxnId="{88C6D098-E3DC-4192-A7CA-31B226ADC6BD}">
      <dgm:prSet/>
      <dgm:spPr/>
      <dgm:t>
        <a:bodyPr/>
        <a:lstStyle/>
        <a:p>
          <a:endParaRPr lang="en-US"/>
        </a:p>
      </dgm:t>
    </dgm:pt>
    <dgm:pt modelId="{ACC61329-EAB6-4926-A263-CDEA859DE102}" type="sibTrans" cxnId="{88C6D098-E3DC-4192-A7CA-31B226ADC6BD}">
      <dgm:prSet/>
      <dgm:spPr/>
      <dgm:t>
        <a:bodyPr/>
        <a:lstStyle/>
        <a:p>
          <a:endParaRPr lang="en-US"/>
        </a:p>
      </dgm:t>
    </dgm:pt>
    <dgm:pt modelId="{341011FD-DE0A-4A8C-85BF-BE1AA47403B1}" type="pres">
      <dgm:prSet presAssocID="{61F69247-3BA2-4C44-AC03-E0140830548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B694AFA-1D16-4751-B3F7-8DB88B10D01C}" type="pres">
      <dgm:prSet presAssocID="{D5998EE7-EBCF-4A61-90FF-628C57901521}" presName="hierRoot1" presStyleCnt="0"/>
      <dgm:spPr/>
    </dgm:pt>
    <dgm:pt modelId="{BDBB99B5-1FE8-40BE-B187-252D83C4A01D}" type="pres">
      <dgm:prSet presAssocID="{D5998EE7-EBCF-4A61-90FF-628C57901521}" presName="composite" presStyleCnt="0"/>
      <dgm:spPr/>
    </dgm:pt>
    <dgm:pt modelId="{99187728-C262-461C-86FF-BB9955118836}" type="pres">
      <dgm:prSet presAssocID="{D5998EE7-EBCF-4A61-90FF-628C57901521}" presName="background" presStyleLbl="node0" presStyleIdx="0" presStyleCnt="2"/>
      <dgm:spPr/>
    </dgm:pt>
    <dgm:pt modelId="{41B30D1B-6BD4-48AB-8653-F790FE51409C}" type="pres">
      <dgm:prSet presAssocID="{D5998EE7-EBCF-4A61-90FF-628C57901521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ADCA95-F163-419E-8233-9D09E415AD13}" type="pres">
      <dgm:prSet presAssocID="{D5998EE7-EBCF-4A61-90FF-628C57901521}" presName="hierChild2" presStyleCnt="0"/>
      <dgm:spPr/>
    </dgm:pt>
    <dgm:pt modelId="{DE2A033E-D63B-489F-BC44-9BC7695576A3}" type="pres">
      <dgm:prSet presAssocID="{BB46050F-157C-4051-B903-378FDFD6B8FD}" presName="hierRoot1" presStyleCnt="0"/>
      <dgm:spPr/>
    </dgm:pt>
    <dgm:pt modelId="{E32B4112-C531-4DD0-B78C-AC48FB4B3B24}" type="pres">
      <dgm:prSet presAssocID="{BB46050F-157C-4051-B903-378FDFD6B8FD}" presName="composite" presStyleCnt="0"/>
      <dgm:spPr/>
    </dgm:pt>
    <dgm:pt modelId="{CAA8B7C6-637D-426C-86E6-B146C7ECA039}" type="pres">
      <dgm:prSet presAssocID="{BB46050F-157C-4051-B903-378FDFD6B8FD}" presName="background" presStyleLbl="node0" presStyleIdx="1" presStyleCnt="2"/>
      <dgm:spPr/>
    </dgm:pt>
    <dgm:pt modelId="{EFA134DE-232F-415B-BCFA-D93325099CD3}" type="pres">
      <dgm:prSet presAssocID="{BB46050F-157C-4051-B903-378FDFD6B8FD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B954F0-6477-4553-8DC7-FE702FC6FFF3}" type="pres">
      <dgm:prSet presAssocID="{BB46050F-157C-4051-B903-378FDFD6B8FD}" presName="hierChild2" presStyleCnt="0"/>
      <dgm:spPr/>
    </dgm:pt>
  </dgm:ptLst>
  <dgm:cxnLst>
    <dgm:cxn modelId="{13D5679A-053F-4E35-BE1A-074003D4EC7E}" type="presOf" srcId="{BB46050F-157C-4051-B903-378FDFD6B8FD}" destId="{EFA134DE-232F-415B-BCFA-D93325099CD3}" srcOrd="0" destOrd="0" presId="urn:microsoft.com/office/officeart/2005/8/layout/hierarchy1"/>
    <dgm:cxn modelId="{266353AA-1D52-446E-8290-6F86A7C8B2B3}" type="presOf" srcId="{D5998EE7-EBCF-4A61-90FF-628C57901521}" destId="{41B30D1B-6BD4-48AB-8653-F790FE51409C}" srcOrd="0" destOrd="0" presId="urn:microsoft.com/office/officeart/2005/8/layout/hierarchy1"/>
    <dgm:cxn modelId="{219FA975-2245-4CA6-9831-3C8AD4C0B59B}" type="presOf" srcId="{61F69247-3BA2-4C44-AC03-E01408305487}" destId="{341011FD-DE0A-4A8C-85BF-BE1AA47403B1}" srcOrd="0" destOrd="0" presId="urn:microsoft.com/office/officeart/2005/8/layout/hierarchy1"/>
    <dgm:cxn modelId="{0B872A07-9A02-4272-8C09-63CCEA2F9512}" srcId="{61F69247-3BA2-4C44-AC03-E01408305487}" destId="{D5998EE7-EBCF-4A61-90FF-628C57901521}" srcOrd="0" destOrd="0" parTransId="{B03392B6-4730-4637-8FC5-A7B20BD1D3F6}" sibTransId="{9BFF0A19-40EA-4141-9BBD-3B67E9A6834A}"/>
    <dgm:cxn modelId="{88C6D098-E3DC-4192-A7CA-31B226ADC6BD}" srcId="{61F69247-3BA2-4C44-AC03-E01408305487}" destId="{BB46050F-157C-4051-B903-378FDFD6B8FD}" srcOrd="1" destOrd="0" parTransId="{D2182DB0-8EC8-4EF4-AAC0-78CAB710007C}" sibTransId="{ACC61329-EAB6-4926-A263-CDEA859DE102}"/>
    <dgm:cxn modelId="{912D0437-582C-4801-96E4-F2C91D838E18}" type="presParOf" srcId="{341011FD-DE0A-4A8C-85BF-BE1AA47403B1}" destId="{0B694AFA-1D16-4751-B3F7-8DB88B10D01C}" srcOrd="0" destOrd="0" presId="urn:microsoft.com/office/officeart/2005/8/layout/hierarchy1"/>
    <dgm:cxn modelId="{B8685528-F746-4EDF-A4B6-6FF69FEE476E}" type="presParOf" srcId="{0B694AFA-1D16-4751-B3F7-8DB88B10D01C}" destId="{BDBB99B5-1FE8-40BE-B187-252D83C4A01D}" srcOrd="0" destOrd="0" presId="urn:microsoft.com/office/officeart/2005/8/layout/hierarchy1"/>
    <dgm:cxn modelId="{8B940512-D62B-488C-8672-45A2CAC51167}" type="presParOf" srcId="{BDBB99B5-1FE8-40BE-B187-252D83C4A01D}" destId="{99187728-C262-461C-86FF-BB9955118836}" srcOrd="0" destOrd="0" presId="urn:microsoft.com/office/officeart/2005/8/layout/hierarchy1"/>
    <dgm:cxn modelId="{48668156-FDB0-4A81-979D-159F3C2F79F1}" type="presParOf" srcId="{BDBB99B5-1FE8-40BE-B187-252D83C4A01D}" destId="{41B30D1B-6BD4-48AB-8653-F790FE51409C}" srcOrd="1" destOrd="0" presId="urn:microsoft.com/office/officeart/2005/8/layout/hierarchy1"/>
    <dgm:cxn modelId="{05CB361E-2475-48AB-8766-90EA78C14E5D}" type="presParOf" srcId="{0B694AFA-1D16-4751-B3F7-8DB88B10D01C}" destId="{6FADCA95-F163-419E-8233-9D09E415AD13}" srcOrd="1" destOrd="0" presId="urn:microsoft.com/office/officeart/2005/8/layout/hierarchy1"/>
    <dgm:cxn modelId="{CBF03724-0DE8-4E7A-8827-08BD11EEE53D}" type="presParOf" srcId="{341011FD-DE0A-4A8C-85BF-BE1AA47403B1}" destId="{DE2A033E-D63B-489F-BC44-9BC7695576A3}" srcOrd="1" destOrd="0" presId="urn:microsoft.com/office/officeart/2005/8/layout/hierarchy1"/>
    <dgm:cxn modelId="{B2FBCA2E-B833-4BE4-ACCE-0B08109345FB}" type="presParOf" srcId="{DE2A033E-D63B-489F-BC44-9BC7695576A3}" destId="{E32B4112-C531-4DD0-B78C-AC48FB4B3B24}" srcOrd="0" destOrd="0" presId="urn:microsoft.com/office/officeart/2005/8/layout/hierarchy1"/>
    <dgm:cxn modelId="{401BAAC5-4CF4-4E9D-BB75-97AEF7151439}" type="presParOf" srcId="{E32B4112-C531-4DD0-B78C-AC48FB4B3B24}" destId="{CAA8B7C6-637D-426C-86E6-B146C7ECA039}" srcOrd="0" destOrd="0" presId="urn:microsoft.com/office/officeart/2005/8/layout/hierarchy1"/>
    <dgm:cxn modelId="{FC3DFAF9-1FBA-4908-B7E8-C53AE9ADFD12}" type="presParOf" srcId="{E32B4112-C531-4DD0-B78C-AC48FB4B3B24}" destId="{EFA134DE-232F-415B-BCFA-D93325099CD3}" srcOrd="1" destOrd="0" presId="urn:microsoft.com/office/officeart/2005/8/layout/hierarchy1"/>
    <dgm:cxn modelId="{DBEE7FAD-8AF2-446C-862B-655FA0DA997D}" type="presParOf" srcId="{DE2A033E-D63B-489F-BC44-9BC7695576A3}" destId="{98B954F0-6477-4553-8DC7-FE702FC6FFF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B3EBD2-2C7C-4481-BB03-4E4849335744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8984CC7-47E5-4136-91D8-B1043EABA137}">
      <dgm:prSet/>
      <dgm:spPr/>
      <dgm:t>
        <a:bodyPr/>
        <a:lstStyle/>
        <a:p>
          <a:r>
            <a:rPr lang="el-GR"/>
            <a:t>Μπορούν να τον βοηθήσουν</a:t>
          </a:r>
          <a:r>
            <a:rPr lang="en-US"/>
            <a:t>:</a:t>
          </a:r>
        </a:p>
      </dgm:t>
    </dgm:pt>
    <dgm:pt modelId="{A0F13D93-69D2-4F55-BF9B-31BAB74B4484}" type="parTrans" cxnId="{E2F05B84-D3A9-47B5-93BB-8938DFE3DA31}">
      <dgm:prSet/>
      <dgm:spPr/>
      <dgm:t>
        <a:bodyPr/>
        <a:lstStyle/>
        <a:p>
          <a:endParaRPr lang="en-US"/>
        </a:p>
      </dgm:t>
    </dgm:pt>
    <dgm:pt modelId="{4077D5D7-FABD-4734-A826-511BF210DAEC}" type="sibTrans" cxnId="{E2F05B84-D3A9-47B5-93BB-8938DFE3DA31}">
      <dgm:prSet/>
      <dgm:spPr/>
      <dgm:t>
        <a:bodyPr/>
        <a:lstStyle/>
        <a:p>
          <a:endParaRPr lang="en-US"/>
        </a:p>
      </dgm:t>
    </dgm:pt>
    <dgm:pt modelId="{BAE6419D-08D7-4BEF-A355-7E1B3DD79999}">
      <dgm:prSet/>
      <dgm:spPr/>
      <dgm:t>
        <a:bodyPr/>
        <a:lstStyle/>
        <a:p>
          <a:r>
            <a:rPr lang="el-GR" dirty="0"/>
            <a:t>Να κάνει έρευνα σε ένα θέμα και αποκτήσει γνώσεις από διάφορες πηγές</a:t>
          </a:r>
          <a:endParaRPr lang="en-US" dirty="0"/>
        </a:p>
      </dgm:t>
    </dgm:pt>
    <dgm:pt modelId="{36B38A47-C6D9-4F1A-92CA-C7D4729E37E1}" type="parTrans" cxnId="{8F9413D7-E635-4D11-B091-E96BA166F297}">
      <dgm:prSet/>
      <dgm:spPr/>
      <dgm:t>
        <a:bodyPr/>
        <a:lstStyle/>
        <a:p>
          <a:endParaRPr lang="en-US"/>
        </a:p>
      </dgm:t>
    </dgm:pt>
    <dgm:pt modelId="{4EDD5E4A-7993-4A53-9380-6040195901BD}" type="sibTrans" cxnId="{8F9413D7-E635-4D11-B091-E96BA166F297}">
      <dgm:prSet/>
      <dgm:spPr/>
      <dgm:t>
        <a:bodyPr/>
        <a:lstStyle/>
        <a:p>
          <a:endParaRPr lang="en-US"/>
        </a:p>
      </dgm:t>
    </dgm:pt>
    <dgm:pt modelId="{80CE9254-3D26-4914-BA72-087B03DA01D6}">
      <dgm:prSet/>
      <dgm:spPr/>
      <dgm:t>
        <a:bodyPr/>
        <a:lstStyle/>
        <a:p>
          <a:r>
            <a:rPr lang="el-GR"/>
            <a:t>Να κάνει ένα σχέδιο μαθήματος σύμφωνα με την ηλικία των μαθητών του</a:t>
          </a:r>
          <a:endParaRPr lang="en-US"/>
        </a:p>
      </dgm:t>
    </dgm:pt>
    <dgm:pt modelId="{BAC5DD0C-14C9-477D-88FF-B3710B4A35CE}" type="parTrans" cxnId="{714788EB-78C2-47B4-B61A-50D9BAD244E5}">
      <dgm:prSet/>
      <dgm:spPr/>
      <dgm:t>
        <a:bodyPr/>
        <a:lstStyle/>
        <a:p>
          <a:endParaRPr lang="en-US"/>
        </a:p>
      </dgm:t>
    </dgm:pt>
    <dgm:pt modelId="{B3ECDD8A-52F3-4000-9DC9-91FA76A0171C}" type="sibTrans" cxnId="{714788EB-78C2-47B4-B61A-50D9BAD244E5}">
      <dgm:prSet/>
      <dgm:spPr/>
      <dgm:t>
        <a:bodyPr/>
        <a:lstStyle/>
        <a:p>
          <a:endParaRPr lang="en-US"/>
        </a:p>
      </dgm:t>
    </dgm:pt>
    <dgm:pt modelId="{BB6265DE-02A1-4109-9F46-1C55D90A54C2}">
      <dgm:prSet/>
      <dgm:spPr/>
      <dgm:t>
        <a:bodyPr/>
        <a:lstStyle/>
        <a:p>
          <a:r>
            <a:rPr lang="el-GR" dirty="0"/>
            <a:t>Να διαμορφώσει δραστηριότητες που να ανταποκρίνονται στο σχέδιο μαθήματος</a:t>
          </a:r>
          <a:endParaRPr lang="en-US" dirty="0"/>
        </a:p>
      </dgm:t>
    </dgm:pt>
    <dgm:pt modelId="{6A608F47-E843-47EA-A1DF-81114C727984}" type="parTrans" cxnId="{FD7498DB-C069-4404-A999-A577FC59C874}">
      <dgm:prSet/>
      <dgm:spPr/>
      <dgm:t>
        <a:bodyPr/>
        <a:lstStyle/>
        <a:p>
          <a:endParaRPr lang="en-US"/>
        </a:p>
      </dgm:t>
    </dgm:pt>
    <dgm:pt modelId="{09C3207A-F3F5-4D19-98B8-686ACA286FD0}" type="sibTrans" cxnId="{FD7498DB-C069-4404-A999-A577FC59C874}">
      <dgm:prSet/>
      <dgm:spPr/>
      <dgm:t>
        <a:bodyPr/>
        <a:lstStyle/>
        <a:p>
          <a:endParaRPr lang="en-US"/>
        </a:p>
      </dgm:t>
    </dgm:pt>
    <dgm:pt modelId="{A0BB0526-F92D-487A-BFD1-2CBD2F2A53FB}">
      <dgm:prSet/>
      <dgm:spPr/>
      <dgm:t>
        <a:bodyPr/>
        <a:lstStyle/>
        <a:p>
          <a:r>
            <a:rPr lang="el-GR" dirty="0"/>
            <a:t>Να κάνει το μάθημα πιο </a:t>
          </a:r>
          <a:r>
            <a:rPr lang="el-GR" dirty="0" err="1"/>
            <a:t>διαδραστικό</a:t>
          </a:r>
          <a:r>
            <a:rPr lang="el-GR" dirty="0"/>
            <a:t> και πιο ελκυστικό για τους μαθητές </a:t>
          </a:r>
          <a:endParaRPr lang="en-US" dirty="0"/>
        </a:p>
      </dgm:t>
    </dgm:pt>
    <dgm:pt modelId="{69305E79-820A-4793-9CA1-D4E72432F979}" type="parTrans" cxnId="{F61AC89A-72E2-4BBD-9E8A-9824BFD8D0E2}">
      <dgm:prSet/>
      <dgm:spPr/>
      <dgm:t>
        <a:bodyPr/>
        <a:lstStyle/>
        <a:p>
          <a:endParaRPr lang="en-US"/>
        </a:p>
      </dgm:t>
    </dgm:pt>
    <dgm:pt modelId="{D8A5C85E-3574-4BA0-85BF-E31095B7EB45}" type="sibTrans" cxnId="{F61AC89A-72E2-4BBD-9E8A-9824BFD8D0E2}">
      <dgm:prSet/>
      <dgm:spPr/>
      <dgm:t>
        <a:bodyPr/>
        <a:lstStyle/>
        <a:p>
          <a:endParaRPr lang="en-US"/>
        </a:p>
      </dgm:t>
    </dgm:pt>
    <dgm:pt modelId="{67419202-A06C-496A-BBA7-9F21AF476291}">
      <dgm:prSet/>
      <dgm:spPr/>
      <dgm:t>
        <a:bodyPr/>
        <a:lstStyle/>
        <a:p>
          <a:r>
            <a:rPr lang="el-GR" dirty="0"/>
            <a:t>Να ετοιμάσει δοκίμια ή </a:t>
          </a:r>
          <a:r>
            <a:rPr lang="en-US" dirty="0"/>
            <a:t>quiz</a:t>
          </a:r>
          <a:r>
            <a:rPr lang="en-GB" dirty="0"/>
            <a:t> </a:t>
          </a:r>
          <a:r>
            <a:rPr lang="el-GR" dirty="0"/>
            <a:t>αξιολόγησης για τους μαθητές</a:t>
          </a:r>
          <a:endParaRPr lang="en-US" dirty="0"/>
        </a:p>
      </dgm:t>
    </dgm:pt>
    <dgm:pt modelId="{C4B21CEC-6909-4B49-BE75-F17D95A0209C}" type="parTrans" cxnId="{AE002E6C-8DE7-431D-AE97-5C9C4B9E6826}">
      <dgm:prSet/>
      <dgm:spPr/>
      <dgm:t>
        <a:bodyPr/>
        <a:lstStyle/>
        <a:p>
          <a:endParaRPr lang="en-US"/>
        </a:p>
      </dgm:t>
    </dgm:pt>
    <dgm:pt modelId="{03704FFD-71D2-4A2E-AD6A-AD40BFADB883}" type="sibTrans" cxnId="{AE002E6C-8DE7-431D-AE97-5C9C4B9E6826}">
      <dgm:prSet/>
      <dgm:spPr/>
      <dgm:t>
        <a:bodyPr/>
        <a:lstStyle/>
        <a:p>
          <a:endParaRPr lang="en-US"/>
        </a:p>
      </dgm:t>
    </dgm:pt>
    <dgm:pt modelId="{D6C54353-2C19-4197-A8C6-16CCD0525FD1}">
      <dgm:prSet/>
      <dgm:spPr/>
      <dgm:t>
        <a:bodyPr/>
        <a:lstStyle/>
        <a:p>
          <a:r>
            <a:rPr lang="el-GR" dirty="0"/>
            <a:t>Να κάνει παρουσιάσεις και φύλλα εργασίας</a:t>
          </a:r>
          <a:endParaRPr lang="en-US" dirty="0"/>
        </a:p>
      </dgm:t>
    </dgm:pt>
    <dgm:pt modelId="{C721E2A9-740D-41CA-B515-2939EC950214}" type="parTrans" cxnId="{8C57000B-7775-457F-9180-50AA54F94881}">
      <dgm:prSet/>
      <dgm:spPr/>
      <dgm:t>
        <a:bodyPr/>
        <a:lstStyle/>
        <a:p>
          <a:endParaRPr lang="en-US"/>
        </a:p>
      </dgm:t>
    </dgm:pt>
    <dgm:pt modelId="{CBD47AB2-F6DE-49CC-89B9-51691FF81B89}" type="sibTrans" cxnId="{8C57000B-7775-457F-9180-50AA54F94881}">
      <dgm:prSet/>
      <dgm:spPr/>
      <dgm:t>
        <a:bodyPr/>
        <a:lstStyle/>
        <a:p>
          <a:endParaRPr lang="en-US"/>
        </a:p>
      </dgm:t>
    </dgm:pt>
    <dgm:pt modelId="{FA3F07A4-17A3-49DF-B32B-3434A6126D07}" type="pres">
      <dgm:prSet presAssocID="{55B3EBD2-2C7C-4481-BB03-4E484933574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4A03F35-5A61-456D-B80C-41DBD7D95107}" type="pres">
      <dgm:prSet presAssocID="{48984CC7-47E5-4136-91D8-B1043EABA13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CF1148-183D-4802-B89A-CA14B09F09E0}" type="pres">
      <dgm:prSet presAssocID="{48984CC7-47E5-4136-91D8-B1043EABA13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58B5C60-271D-4D86-98CD-29CE630460D6}" type="presOf" srcId="{BB6265DE-02A1-4109-9F46-1C55D90A54C2}" destId="{F7CF1148-183D-4802-B89A-CA14B09F09E0}" srcOrd="0" destOrd="2" presId="urn:microsoft.com/office/officeart/2005/8/layout/vList2"/>
    <dgm:cxn modelId="{216FD2E7-2C5B-4D24-AD8C-F5D8A4AB787F}" type="presOf" srcId="{A0BB0526-F92D-487A-BFD1-2CBD2F2A53FB}" destId="{F7CF1148-183D-4802-B89A-CA14B09F09E0}" srcOrd="0" destOrd="3" presId="urn:microsoft.com/office/officeart/2005/8/layout/vList2"/>
    <dgm:cxn modelId="{0E8B327F-0F9D-4A74-B3AF-D256D1C6E036}" type="presOf" srcId="{67419202-A06C-496A-BBA7-9F21AF476291}" destId="{F7CF1148-183D-4802-B89A-CA14B09F09E0}" srcOrd="0" destOrd="4" presId="urn:microsoft.com/office/officeart/2005/8/layout/vList2"/>
    <dgm:cxn modelId="{939D22D7-101B-4FC4-8388-466E13C9B2C0}" type="presOf" srcId="{55B3EBD2-2C7C-4481-BB03-4E4849335744}" destId="{FA3F07A4-17A3-49DF-B32B-3434A6126D07}" srcOrd="0" destOrd="0" presId="urn:microsoft.com/office/officeart/2005/8/layout/vList2"/>
    <dgm:cxn modelId="{8F9413D7-E635-4D11-B091-E96BA166F297}" srcId="{48984CC7-47E5-4136-91D8-B1043EABA137}" destId="{BAE6419D-08D7-4BEF-A355-7E1B3DD79999}" srcOrd="0" destOrd="0" parTransId="{36B38A47-C6D9-4F1A-92CA-C7D4729E37E1}" sibTransId="{4EDD5E4A-7993-4A53-9380-6040195901BD}"/>
    <dgm:cxn modelId="{04A717C5-8851-4E58-AA79-3C0C779A5753}" type="presOf" srcId="{D6C54353-2C19-4197-A8C6-16CCD0525FD1}" destId="{F7CF1148-183D-4802-B89A-CA14B09F09E0}" srcOrd="0" destOrd="5" presId="urn:microsoft.com/office/officeart/2005/8/layout/vList2"/>
    <dgm:cxn modelId="{21017A3B-B3FF-4407-8CFF-9BDB16A548AA}" type="presOf" srcId="{BAE6419D-08D7-4BEF-A355-7E1B3DD79999}" destId="{F7CF1148-183D-4802-B89A-CA14B09F09E0}" srcOrd="0" destOrd="0" presId="urn:microsoft.com/office/officeart/2005/8/layout/vList2"/>
    <dgm:cxn modelId="{E2F05B84-D3A9-47B5-93BB-8938DFE3DA31}" srcId="{55B3EBD2-2C7C-4481-BB03-4E4849335744}" destId="{48984CC7-47E5-4136-91D8-B1043EABA137}" srcOrd="0" destOrd="0" parTransId="{A0F13D93-69D2-4F55-BF9B-31BAB74B4484}" sibTransId="{4077D5D7-FABD-4734-A826-511BF210DAEC}"/>
    <dgm:cxn modelId="{A6018938-070A-4FAC-891B-1E7AB114AD0D}" type="presOf" srcId="{48984CC7-47E5-4136-91D8-B1043EABA137}" destId="{54A03F35-5A61-456D-B80C-41DBD7D95107}" srcOrd="0" destOrd="0" presId="urn:microsoft.com/office/officeart/2005/8/layout/vList2"/>
    <dgm:cxn modelId="{42A9AFDD-17B9-4ECA-B83B-1D63CD92CF63}" type="presOf" srcId="{80CE9254-3D26-4914-BA72-087B03DA01D6}" destId="{F7CF1148-183D-4802-B89A-CA14B09F09E0}" srcOrd="0" destOrd="1" presId="urn:microsoft.com/office/officeart/2005/8/layout/vList2"/>
    <dgm:cxn modelId="{AE002E6C-8DE7-431D-AE97-5C9C4B9E6826}" srcId="{48984CC7-47E5-4136-91D8-B1043EABA137}" destId="{67419202-A06C-496A-BBA7-9F21AF476291}" srcOrd="4" destOrd="0" parTransId="{C4B21CEC-6909-4B49-BE75-F17D95A0209C}" sibTransId="{03704FFD-71D2-4A2E-AD6A-AD40BFADB883}"/>
    <dgm:cxn modelId="{714788EB-78C2-47B4-B61A-50D9BAD244E5}" srcId="{48984CC7-47E5-4136-91D8-B1043EABA137}" destId="{80CE9254-3D26-4914-BA72-087B03DA01D6}" srcOrd="1" destOrd="0" parTransId="{BAC5DD0C-14C9-477D-88FF-B3710B4A35CE}" sibTransId="{B3ECDD8A-52F3-4000-9DC9-91FA76A0171C}"/>
    <dgm:cxn modelId="{FD7498DB-C069-4404-A999-A577FC59C874}" srcId="{48984CC7-47E5-4136-91D8-B1043EABA137}" destId="{BB6265DE-02A1-4109-9F46-1C55D90A54C2}" srcOrd="2" destOrd="0" parTransId="{6A608F47-E843-47EA-A1DF-81114C727984}" sibTransId="{09C3207A-F3F5-4D19-98B8-686ACA286FD0}"/>
    <dgm:cxn modelId="{F61AC89A-72E2-4BBD-9E8A-9824BFD8D0E2}" srcId="{48984CC7-47E5-4136-91D8-B1043EABA137}" destId="{A0BB0526-F92D-487A-BFD1-2CBD2F2A53FB}" srcOrd="3" destOrd="0" parTransId="{69305E79-820A-4793-9CA1-D4E72432F979}" sibTransId="{D8A5C85E-3574-4BA0-85BF-E31095B7EB45}"/>
    <dgm:cxn modelId="{8C57000B-7775-457F-9180-50AA54F94881}" srcId="{48984CC7-47E5-4136-91D8-B1043EABA137}" destId="{D6C54353-2C19-4197-A8C6-16CCD0525FD1}" srcOrd="5" destOrd="0" parTransId="{C721E2A9-740D-41CA-B515-2939EC950214}" sibTransId="{CBD47AB2-F6DE-49CC-89B9-51691FF81B89}"/>
    <dgm:cxn modelId="{361D8974-E340-4E5A-A725-4A33AD117F39}" type="presParOf" srcId="{FA3F07A4-17A3-49DF-B32B-3434A6126D07}" destId="{54A03F35-5A61-456D-B80C-41DBD7D95107}" srcOrd="0" destOrd="0" presId="urn:microsoft.com/office/officeart/2005/8/layout/vList2"/>
    <dgm:cxn modelId="{C71FA7D2-9FEC-4749-A499-98C86BCF03DD}" type="presParOf" srcId="{FA3F07A4-17A3-49DF-B32B-3434A6126D07}" destId="{F7CF1148-183D-4802-B89A-CA14B09F09E0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187728-C262-461C-86FF-BB9955118836}">
      <dsp:nvSpPr>
        <dsp:cNvPr id="0" name=""/>
        <dsp:cNvSpPr/>
      </dsp:nvSpPr>
      <dsp:spPr>
        <a:xfrm>
          <a:off x="858" y="518029"/>
          <a:ext cx="3014464" cy="191418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1B30D1B-6BD4-48AB-8653-F790FE51409C}">
      <dsp:nvSpPr>
        <dsp:cNvPr id="0" name=""/>
        <dsp:cNvSpPr/>
      </dsp:nvSpPr>
      <dsp:spPr>
        <a:xfrm>
          <a:off x="335799" y="836223"/>
          <a:ext cx="3014464" cy="1914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/>
            <a:t>Σήμερα υπάρχουν περισσότερα από 6000 εργαλεία </a:t>
          </a:r>
          <a:r>
            <a:rPr lang="en-US" sz="2800" kern="1200"/>
            <a:t>AI </a:t>
          </a:r>
          <a:r>
            <a:rPr lang="el-GR" sz="2800" kern="1200"/>
            <a:t>στον κόσμο</a:t>
          </a:r>
          <a:endParaRPr lang="en-US" sz="2800" kern="1200"/>
        </a:p>
      </dsp:txBody>
      <dsp:txXfrm>
        <a:off x="391864" y="892288"/>
        <a:ext cx="2902334" cy="1802055"/>
      </dsp:txXfrm>
    </dsp:sp>
    <dsp:sp modelId="{CAA8B7C6-637D-426C-86E6-B146C7ECA039}">
      <dsp:nvSpPr>
        <dsp:cNvPr id="0" name=""/>
        <dsp:cNvSpPr/>
      </dsp:nvSpPr>
      <dsp:spPr>
        <a:xfrm>
          <a:off x="3685204" y="518029"/>
          <a:ext cx="3014464" cy="191418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FA134DE-232F-415B-BCFA-D93325099CD3}">
      <dsp:nvSpPr>
        <dsp:cNvPr id="0" name=""/>
        <dsp:cNvSpPr/>
      </dsp:nvSpPr>
      <dsp:spPr>
        <a:xfrm>
          <a:off x="4020145" y="836223"/>
          <a:ext cx="3014464" cy="19141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/>
            <a:t>Αρκετά από αυτά έχουν σχέση με την εκπαίδευση</a:t>
          </a:r>
          <a:endParaRPr lang="en-US" sz="2800" kern="1200"/>
        </a:p>
      </dsp:txBody>
      <dsp:txXfrm>
        <a:off x="4076210" y="892288"/>
        <a:ext cx="2902334" cy="18020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A03F35-5A61-456D-B80C-41DBD7D95107}">
      <dsp:nvSpPr>
        <dsp:cNvPr id="0" name=""/>
        <dsp:cNvSpPr/>
      </dsp:nvSpPr>
      <dsp:spPr>
        <a:xfrm>
          <a:off x="0" y="94467"/>
          <a:ext cx="7035469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kern="1200"/>
            <a:t>Μπορούν να τον βοηθήσουν</a:t>
          </a:r>
          <a:r>
            <a:rPr lang="en-US" sz="2600" kern="1200"/>
            <a:t>:</a:t>
          </a:r>
        </a:p>
      </dsp:txBody>
      <dsp:txXfrm>
        <a:off x="30442" y="124909"/>
        <a:ext cx="6974585" cy="562726"/>
      </dsp:txXfrm>
    </dsp:sp>
    <dsp:sp modelId="{F7CF1148-183D-4802-B89A-CA14B09F09E0}">
      <dsp:nvSpPr>
        <dsp:cNvPr id="0" name=""/>
        <dsp:cNvSpPr/>
      </dsp:nvSpPr>
      <dsp:spPr>
        <a:xfrm>
          <a:off x="0" y="718078"/>
          <a:ext cx="7035469" cy="3175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3376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2000" kern="1200" dirty="0"/>
            <a:t>Να κάνει έρευνα σε ένα θέμα και αποκτήσει γνώσεις από διάφορες πηγές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2000" kern="1200"/>
            <a:t>Να κάνει ένα σχέδιο μαθήματος σύμφωνα με την ηλικία των μαθητών του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2000" kern="1200" dirty="0"/>
            <a:t>Να διαμορφώσει δραστηριότητες που να ανταποκρίνονται στο σχέδιο μαθήματος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2000" kern="1200" dirty="0"/>
            <a:t>Να κάνει το μάθημα πιο </a:t>
          </a:r>
          <a:r>
            <a:rPr lang="el-GR" sz="2000" kern="1200" dirty="0" err="1"/>
            <a:t>διαδραστικό</a:t>
          </a:r>
          <a:r>
            <a:rPr lang="el-GR" sz="2000" kern="1200" dirty="0"/>
            <a:t> και πιο ελκυστικό για τους μαθητές 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2000" kern="1200" dirty="0"/>
            <a:t>Να ετοιμάσει δοκίμια ή </a:t>
          </a:r>
          <a:r>
            <a:rPr lang="en-US" sz="2000" kern="1200" dirty="0"/>
            <a:t>quiz</a:t>
          </a:r>
          <a:r>
            <a:rPr lang="en-GB" sz="2000" kern="1200" dirty="0"/>
            <a:t> </a:t>
          </a:r>
          <a:r>
            <a:rPr lang="el-GR" sz="2000" kern="1200" dirty="0"/>
            <a:t>αξιολόγησης για τους μαθητές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2000" kern="1200" dirty="0"/>
            <a:t>Να κάνει παρουσιάσεις και φύλλα εργασίας</a:t>
          </a:r>
          <a:endParaRPr lang="en-US" sz="2000" kern="1200" dirty="0"/>
        </a:p>
      </dsp:txBody>
      <dsp:txXfrm>
        <a:off x="0" y="718078"/>
        <a:ext cx="7035469" cy="31753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454376" y="397702"/>
            <a:ext cx="4761865" cy="61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734019" y="3592336"/>
            <a:ext cx="7124700" cy="14497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353"/>
            <a:ext cx="1311910" cy="1253490"/>
          </a:xfrm>
          <a:custGeom>
            <a:avLst/>
            <a:gdLst/>
            <a:ahLst/>
            <a:cxnLst/>
            <a:rect l="l" t="t" r="r" b="b"/>
            <a:pathLst>
              <a:path w="1311910" h="1253490">
                <a:moveTo>
                  <a:pt x="1311833" y="0"/>
                </a:moveTo>
                <a:lnTo>
                  <a:pt x="0" y="0"/>
                </a:lnTo>
                <a:lnTo>
                  <a:pt x="0" y="1253159"/>
                </a:lnTo>
                <a:lnTo>
                  <a:pt x="655916" y="1253159"/>
                </a:lnTo>
                <a:lnTo>
                  <a:pt x="1311833" y="1253159"/>
                </a:lnTo>
                <a:lnTo>
                  <a:pt x="1311833" y="0"/>
                </a:lnTo>
                <a:close/>
              </a:path>
            </a:pathLst>
          </a:custGeom>
          <a:solidFill>
            <a:srgbClr val="F27F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333436" y="1274396"/>
            <a:ext cx="7789545" cy="3847465"/>
          </a:xfrm>
          <a:custGeom>
            <a:avLst/>
            <a:gdLst/>
            <a:ahLst/>
            <a:cxnLst/>
            <a:rect l="l" t="t" r="r" b="b"/>
            <a:pathLst>
              <a:path w="7789545" h="3847465">
                <a:moveTo>
                  <a:pt x="7788960" y="0"/>
                </a:moveTo>
                <a:lnTo>
                  <a:pt x="0" y="0"/>
                </a:lnTo>
                <a:lnTo>
                  <a:pt x="0" y="3847325"/>
                </a:lnTo>
                <a:lnTo>
                  <a:pt x="3894480" y="3847325"/>
                </a:lnTo>
                <a:lnTo>
                  <a:pt x="7788960" y="3847325"/>
                </a:lnTo>
                <a:lnTo>
                  <a:pt x="7788960" y="0"/>
                </a:lnTo>
                <a:close/>
              </a:path>
            </a:pathLst>
          </a:custGeom>
          <a:solidFill>
            <a:srgbClr val="ECE7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333436" y="-353"/>
            <a:ext cx="7789545" cy="1253490"/>
          </a:xfrm>
          <a:custGeom>
            <a:avLst/>
            <a:gdLst/>
            <a:ahLst/>
            <a:cxnLst/>
            <a:rect l="l" t="t" r="r" b="b"/>
            <a:pathLst>
              <a:path w="7789545" h="1253490">
                <a:moveTo>
                  <a:pt x="7788960" y="0"/>
                </a:moveTo>
                <a:lnTo>
                  <a:pt x="0" y="0"/>
                </a:lnTo>
                <a:lnTo>
                  <a:pt x="0" y="1253159"/>
                </a:lnTo>
                <a:lnTo>
                  <a:pt x="3894480" y="1253159"/>
                </a:lnTo>
                <a:lnTo>
                  <a:pt x="7788960" y="1253159"/>
                </a:lnTo>
                <a:lnTo>
                  <a:pt x="7788960" y="0"/>
                </a:lnTo>
                <a:close/>
              </a:path>
            </a:pathLst>
          </a:custGeom>
          <a:solidFill>
            <a:srgbClr val="ECD1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487779" y="1384467"/>
            <a:ext cx="3043554" cy="347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411774" y="1384467"/>
            <a:ext cx="3145154" cy="347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5193E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32725" y="357"/>
            <a:ext cx="7801609" cy="1266190"/>
          </a:xfrm>
          <a:custGeom>
            <a:avLst/>
            <a:gdLst/>
            <a:ahLst/>
            <a:cxnLst/>
            <a:rect l="l" t="t" r="r" b="b"/>
            <a:pathLst>
              <a:path w="7801609" h="1266190">
                <a:moveTo>
                  <a:pt x="7801559" y="0"/>
                </a:moveTo>
                <a:lnTo>
                  <a:pt x="0" y="0"/>
                </a:lnTo>
                <a:lnTo>
                  <a:pt x="0" y="1265758"/>
                </a:lnTo>
                <a:lnTo>
                  <a:pt x="3900957" y="1265758"/>
                </a:lnTo>
                <a:lnTo>
                  <a:pt x="7801559" y="1265758"/>
                </a:lnTo>
                <a:lnTo>
                  <a:pt x="7801559" y="0"/>
                </a:lnTo>
                <a:close/>
              </a:path>
            </a:pathLst>
          </a:custGeom>
          <a:solidFill>
            <a:srgbClr val="F27F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1274396"/>
            <a:ext cx="1325245" cy="3860165"/>
          </a:xfrm>
          <a:custGeom>
            <a:avLst/>
            <a:gdLst/>
            <a:ahLst/>
            <a:cxnLst/>
            <a:rect l="l" t="t" r="r" b="b"/>
            <a:pathLst>
              <a:path w="1325245" h="3860165">
                <a:moveTo>
                  <a:pt x="1324800" y="0"/>
                </a:moveTo>
                <a:lnTo>
                  <a:pt x="0" y="0"/>
                </a:lnTo>
                <a:lnTo>
                  <a:pt x="0" y="3859923"/>
                </a:lnTo>
                <a:lnTo>
                  <a:pt x="662393" y="3859923"/>
                </a:lnTo>
                <a:lnTo>
                  <a:pt x="1324800" y="3859923"/>
                </a:lnTo>
                <a:lnTo>
                  <a:pt x="1324800" y="0"/>
                </a:lnTo>
                <a:close/>
              </a:path>
            </a:pathLst>
          </a:custGeom>
          <a:solidFill>
            <a:srgbClr val="ECE7E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370"/>
            <a:ext cx="1317625" cy="1266190"/>
          </a:xfrm>
          <a:custGeom>
            <a:avLst/>
            <a:gdLst/>
            <a:ahLst/>
            <a:cxnLst/>
            <a:rect l="l" t="t" r="r" b="b"/>
            <a:pathLst>
              <a:path w="1317625" h="1266190">
                <a:moveTo>
                  <a:pt x="1317244" y="0"/>
                </a:moveTo>
                <a:lnTo>
                  <a:pt x="0" y="0"/>
                </a:lnTo>
                <a:lnTo>
                  <a:pt x="0" y="1265745"/>
                </a:lnTo>
                <a:lnTo>
                  <a:pt x="1317244" y="1265745"/>
                </a:lnTo>
                <a:lnTo>
                  <a:pt x="1317244" y="0"/>
                </a:lnTo>
                <a:close/>
              </a:path>
            </a:pathLst>
          </a:custGeom>
          <a:solidFill>
            <a:srgbClr val="ECD1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54265" y="357380"/>
            <a:ext cx="7035469" cy="6140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911576" y="1769302"/>
            <a:ext cx="5687059" cy="2585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9360"/>
            <a:ext cx="292608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9360"/>
            <a:ext cx="2103120" cy="257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pai.pro/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ika.art/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aiapp.vidnoz.com/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magicschool.ai/tools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m/news/technology-67872693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abqUMxj-1WI" TargetMode="External"/><Relationship Id="rId4" Type="http://schemas.openxmlformats.org/officeDocument/2006/relationships/hyperlink" Target="https://www.japantimes.co.jp/news/2024/02/13/asia-pacific/social-issues/chinese-women-ai-boyfriends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rodigygame.com/main-en/teachers/" TargetMode="External"/><Relationship Id="rId13" Type="http://schemas.openxmlformats.org/officeDocument/2006/relationships/hyperlink" Target="https://ditchthattextbook.com/ai-edu/" TargetMode="External"/><Relationship Id="rId18" Type="http://schemas.openxmlformats.org/officeDocument/2006/relationships/hyperlink" Target="https://99math.com/" TargetMode="External"/><Relationship Id="rId3" Type="http://schemas.openxmlformats.org/officeDocument/2006/relationships/hyperlink" Target="https://edugpt.com/" TargetMode="External"/><Relationship Id="rId7" Type="http://schemas.openxmlformats.org/officeDocument/2006/relationships/hyperlink" Target="https://schoolai.com/" TargetMode="External"/><Relationship Id="rId12" Type="http://schemas.openxmlformats.org/officeDocument/2006/relationships/hyperlink" Target="https://gamma.app/" TargetMode="External"/><Relationship Id="rId17" Type="http://schemas.openxmlformats.org/officeDocument/2006/relationships/hyperlink" Target="https://quizizz.com/?lng=en" TargetMode="External"/><Relationship Id="rId2" Type="http://schemas.openxmlformats.org/officeDocument/2006/relationships/hyperlink" Target="https://curipod.com/" TargetMode="External"/><Relationship Id="rId16" Type="http://schemas.openxmlformats.org/officeDocument/2006/relationships/hyperlink" Target="https://www.formative.com/ai-powered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magicschool.ai/" TargetMode="External"/><Relationship Id="rId11" Type="http://schemas.openxmlformats.org/officeDocument/2006/relationships/hyperlink" Target="https://twee.com/" TargetMode="External"/><Relationship Id="rId5" Type="http://schemas.openxmlformats.org/officeDocument/2006/relationships/hyperlink" Target="https://www.khanmigo.ai/" TargetMode="External"/><Relationship Id="rId15" Type="http://schemas.openxmlformats.org/officeDocument/2006/relationships/hyperlink" Target="https://dlccanvasites.my.canva.site/aiforteachers" TargetMode="External"/><Relationship Id="rId10" Type="http://schemas.openxmlformats.org/officeDocument/2006/relationships/hyperlink" Target="https://www.perplexity.ai/" TargetMode="External"/><Relationship Id="rId19" Type="http://schemas.openxmlformats.org/officeDocument/2006/relationships/hyperlink" Target="https://www.socrative.com/" TargetMode="External"/><Relationship Id="rId4" Type="http://schemas.openxmlformats.org/officeDocument/2006/relationships/hyperlink" Target="https://www.eduaide.ai/" TargetMode="External"/><Relationship Id="rId9" Type="http://schemas.openxmlformats.org/officeDocument/2006/relationships/hyperlink" Target="https://pi.ai/talk" TargetMode="External"/><Relationship Id="rId14" Type="http://schemas.openxmlformats.org/officeDocument/2006/relationships/hyperlink" Target="https://www.aiforeducation.io/prompt-library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hatgpt.com/?oai-dm=1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erchance.org/ai-text-to-image-generator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winpics.ai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amma.app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"/>
            <a:ext cx="9129674" cy="5129275"/>
            <a:chOff x="0" y="2"/>
            <a:chExt cx="9129674" cy="5129275"/>
          </a:xfrm>
        </p:grpSpPr>
        <p:pic>
          <p:nvPicPr>
            <p:cNvPr id="3" name="object 3"/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14"/>
              <a:ext cx="4557953" cy="5129263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4571644" y="2"/>
              <a:ext cx="4558030" cy="1261110"/>
            </a:xfrm>
            <a:custGeom>
              <a:avLst/>
              <a:gdLst/>
              <a:ahLst/>
              <a:cxnLst/>
              <a:rect l="l" t="t" r="r" b="b"/>
              <a:pathLst>
                <a:path w="4558030" h="1261110">
                  <a:moveTo>
                    <a:pt x="4557953" y="0"/>
                  </a:moveTo>
                  <a:lnTo>
                    <a:pt x="0" y="0"/>
                  </a:lnTo>
                  <a:lnTo>
                    <a:pt x="0" y="1260716"/>
                  </a:lnTo>
                  <a:lnTo>
                    <a:pt x="2279154" y="1260716"/>
                  </a:lnTo>
                  <a:lnTo>
                    <a:pt x="4557953" y="1260716"/>
                  </a:lnTo>
                  <a:lnTo>
                    <a:pt x="4557953" y="0"/>
                  </a:lnTo>
                  <a:close/>
                </a:path>
              </a:pathLst>
            </a:custGeom>
            <a:solidFill>
              <a:srgbClr val="F27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571644" y="1274764"/>
              <a:ext cx="4558030" cy="3031490"/>
            </a:xfrm>
            <a:custGeom>
              <a:avLst/>
              <a:gdLst/>
              <a:ahLst/>
              <a:cxnLst/>
              <a:rect l="l" t="t" r="r" b="b"/>
              <a:pathLst>
                <a:path w="4558030" h="3031490">
                  <a:moveTo>
                    <a:pt x="4557953" y="0"/>
                  </a:moveTo>
                  <a:lnTo>
                    <a:pt x="0" y="0"/>
                  </a:lnTo>
                  <a:lnTo>
                    <a:pt x="0" y="3031197"/>
                  </a:lnTo>
                  <a:lnTo>
                    <a:pt x="2279154" y="3031197"/>
                  </a:lnTo>
                  <a:lnTo>
                    <a:pt x="4557953" y="3031197"/>
                  </a:lnTo>
                  <a:lnTo>
                    <a:pt x="4557953" y="0"/>
                  </a:lnTo>
                  <a:close/>
                </a:path>
              </a:pathLst>
            </a:custGeom>
            <a:solidFill>
              <a:srgbClr val="ECE7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19920" y="4474085"/>
              <a:ext cx="989485" cy="443946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1357096" y="329300"/>
            <a:ext cx="1801495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50" dirty="0">
                <a:solidFill>
                  <a:srgbClr val="F27F22"/>
                </a:solidFill>
                <a:latin typeface="Arial MT"/>
                <a:cs typeface="Arial MT"/>
              </a:rPr>
              <a:t>Insert</a:t>
            </a:r>
            <a:r>
              <a:rPr sz="1300" spc="55" dirty="0">
                <a:solidFill>
                  <a:srgbClr val="F27F22"/>
                </a:solidFill>
                <a:latin typeface="Arial MT"/>
                <a:cs typeface="Arial MT"/>
              </a:rPr>
              <a:t> </a:t>
            </a:r>
            <a:r>
              <a:rPr sz="1300" spc="50" dirty="0">
                <a:solidFill>
                  <a:srgbClr val="F27F22"/>
                </a:solidFill>
                <a:latin typeface="Arial MT"/>
                <a:cs typeface="Arial MT"/>
              </a:rPr>
              <a:t>your</a:t>
            </a:r>
            <a:r>
              <a:rPr sz="1300" spc="65" dirty="0">
                <a:solidFill>
                  <a:srgbClr val="F27F22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F27F22"/>
                </a:solidFill>
                <a:latin typeface="Arial MT"/>
                <a:cs typeface="Arial MT"/>
              </a:rPr>
              <a:t>image</a:t>
            </a:r>
            <a:r>
              <a:rPr sz="1300" spc="60" dirty="0">
                <a:solidFill>
                  <a:srgbClr val="F27F22"/>
                </a:solidFill>
                <a:latin typeface="Arial MT"/>
                <a:cs typeface="Arial MT"/>
              </a:rPr>
              <a:t> </a:t>
            </a:r>
            <a:r>
              <a:rPr sz="1300" spc="-20" dirty="0">
                <a:solidFill>
                  <a:srgbClr val="F27F22"/>
                </a:solidFill>
                <a:latin typeface="Arial MT"/>
                <a:cs typeface="Arial MT"/>
              </a:rPr>
              <a:t>here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57096" y="4572256"/>
            <a:ext cx="1801495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spc="50" dirty="0">
                <a:solidFill>
                  <a:srgbClr val="F27F22"/>
                </a:solidFill>
                <a:latin typeface="Arial MT"/>
                <a:cs typeface="Arial MT"/>
              </a:rPr>
              <a:t>Insert</a:t>
            </a:r>
            <a:r>
              <a:rPr sz="1300" spc="55" dirty="0">
                <a:solidFill>
                  <a:srgbClr val="F27F22"/>
                </a:solidFill>
                <a:latin typeface="Arial MT"/>
                <a:cs typeface="Arial MT"/>
              </a:rPr>
              <a:t> </a:t>
            </a:r>
            <a:r>
              <a:rPr sz="1300" spc="50" dirty="0">
                <a:solidFill>
                  <a:srgbClr val="F27F22"/>
                </a:solidFill>
                <a:latin typeface="Arial MT"/>
                <a:cs typeface="Arial MT"/>
              </a:rPr>
              <a:t>your</a:t>
            </a:r>
            <a:r>
              <a:rPr sz="1300" spc="65" dirty="0">
                <a:solidFill>
                  <a:srgbClr val="F27F22"/>
                </a:solidFill>
                <a:latin typeface="Arial MT"/>
                <a:cs typeface="Arial MT"/>
              </a:rPr>
              <a:t> </a:t>
            </a:r>
            <a:r>
              <a:rPr sz="1300" dirty="0">
                <a:solidFill>
                  <a:srgbClr val="F27F22"/>
                </a:solidFill>
                <a:latin typeface="Arial MT"/>
                <a:cs typeface="Arial MT"/>
              </a:rPr>
              <a:t>image</a:t>
            </a:r>
            <a:r>
              <a:rPr sz="1300" spc="60" dirty="0">
                <a:solidFill>
                  <a:srgbClr val="F27F22"/>
                </a:solidFill>
                <a:latin typeface="Arial MT"/>
                <a:cs typeface="Arial MT"/>
              </a:rPr>
              <a:t> </a:t>
            </a:r>
            <a:r>
              <a:rPr sz="1300" spc="-20" dirty="0">
                <a:solidFill>
                  <a:srgbClr val="F27F22"/>
                </a:solidFill>
                <a:latin typeface="Arial MT"/>
                <a:cs typeface="Arial MT"/>
              </a:rPr>
              <a:t>here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5374703" y="1564108"/>
            <a:ext cx="3232150" cy="1976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21615">
              <a:lnSpc>
                <a:spcPct val="100000"/>
              </a:lnSpc>
              <a:spcBef>
                <a:spcPts val="100"/>
              </a:spcBef>
            </a:pPr>
            <a:r>
              <a:rPr sz="3200" b="0" spc="160" dirty="0">
                <a:solidFill>
                  <a:srgbClr val="F27F22"/>
                </a:solidFill>
                <a:latin typeface="Arial MT"/>
                <a:cs typeface="Arial MT"/>
              </a:rPr>
              <a:t>Integrating</a:t>
            </a:r>
            <a:r>
              <a:rPr sz="3200" b="0" spc="-40" dirty="0">
                <a:solidFill>
                  <a:srgbClr val="F27F22"/>
                </a:solidFill>
                <a:latin typeface="Arial MT"/>
                <a:cs typeface="Arial MT"/>
              </a:rPr>
              <a:t> </a:t>
            </a:r>
            <a:r>
              <a:rPr sz="3200" b="0" spc="-25" dirty="0">
                <a:solidFill>
                  <a:srgbClr val="F27F22"/>
                </a:solidFill>
                <a:latin typeface="Arial MT"/>
                <a:cs typeface="Arial MT"/>
              </a:rPr>
              <a:t>AI </a:t>
            </a:r>
            <a:r>
              <a:rPr sz="3200" b="0" spc="145" dirty="0">
                <a:solidFill>
                  <a:srgbClr val="F27F22"/>
                </a:solidFill>
                <a:latin typeface="Arial MT"/>
                <a:cs typeface="Arial MT"/>
              </a:rPr>
              <a:t>in</a:t>
            </a:r>
            <a:r>
              <a:rPr sz="3200" b="0" spc="-60" dirty="0">
                <a:solidFill>
                  <a:srgbClr val="F27F22"/>
                </a:solidFill>
                <a:latin typeface="Arial MT"/>
                <a:cs typeface="Arial MT"/>
              </a:rPr>
              <a:t> </a:t>
            </a:r>
            <a:r>
              <a:rPr sz="3200" b="0" spc="155" dirty="0">
                <a:solidFill>
                  <a:srgbClr val="F27F22"/>
                </a:solidFill>
                <a:latin typeface="Arial MT"/>
                <a:cs typeface="Arial MT"/>
              </a:rPr>
              <a:t>the</a:t>
            </a:r>
            <a:r>
              <a:rPr sz="3200" b="0" spc="-50" dirty="0">
                <a:solidFill>
                  <a:srgbClr val="F27F22"/>
                </a:solidFill>
                <a:latin typeface="Arial MT"/>
                <a:cs typeface="Arial MT"/>
              </a:rPr>
              <a:t> </a:t>
            </a:r>
            <a:r>
              <a:rPr sz="3200" b="0" spc="40" dirty="0">
                <a:solidFill>
                  <a:srgbClr val="F27F22"/>
                </a:solidFill>
                <a:latin typeface="Arial MT"/>
                <a:cs typeface="Arial MT"/>
              </a:rPr>
              <a:t>Classroom</a:t>
            </a:r>
            <a:endParaRPr sz="3200" dirty="0">
              <a:latin typeface="Arial MT"/>
              <a:cs typeface="Arial MT"/>
            </a:endParaRPr>
          </a:p>
          <a:p>
            <a:pPr marL="80645" marR="71120" indent="1043940">
              <a:lnSpc>
                <a:spcPct val="100000"/>
              </a:lnSpc>
            </a:pPr>
            <a:r>
              <a:rPr sz="3200" b="0" spc="105" dirty="0">
                <a:solidFill>
                  <a:srgbClr val="F27F22"/>
                </a:solidFill>
                <a:latin typeface="Arial MT"/>
                <a:cs typeface="Arial MT"/>
              </a:rPr>
              <a:t>With </a:t>
            </a:r>
            <a:r>
              <a:rPr sz="3200" b="0" spc="55" dirty="0">
                <a:solidFill>
                  <a:srgbClr val="F27F22"/>
                </a:solidFill>
                <a:latin typeface="Arial MT"/>
                <a:cs typeface="Arial MT"/>
              </a:rPr>
              <a:t>Critical</a:t>
            </a:r>
            <a:r>
              <a:rPr sz="3200" b="0" spc="-40" dirty="0">
                <a:solidFill>
                  <a:srgbClr val="F27F22"/>
                </a:solidFill>
                <a:latin typeface="Arial MT"/>
                <a:cs typeface="Arial MT"/>
              </a:rPr>
              <a:t> </a:t>
            </a:r>
            <a:r>
              <a:rPr sz="3200" b="0" spc="100" dirty="0">
                <a:solidFill>
                  <a:srgbClr val="F27F22"/>
                </a:solidFill>
                <a:latin typeface="Arial MT"/>
                <a:cs typeface="Arial MT"/>
              </a:rPr>
              <a:t>Thinking</a:t>
            </a:r>
            <a:endParaRPr sz="3200" dirty="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57350" y="3794036"/>
            <a:ext cx="312514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600" spc="-55" dirty="0">
                <a:solidFill>
                  <a:srgbClr val="305777"/>
                </a:solidFill>
                <a:latin typeface="Arial Black"/>
                <a:cs typeface="Arial Black"/>
              </a:rPr>
              <a:t>8-13 April 2024, Amsterdam</a:t>
            </a:r>
            <a:endParaRPr sz="1600" dirty="0">
              <a:latin typeface="Arial Black"/>
              <a:cs typeface="Arial Black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6759003" y="4314966"/>
            <a:ext cx="2371090" cy="815340"/>
            <a:chOff x="6759003" y="4314966"/>
            <a:chExt cx="2371090" cy="815340"/>
          </a:xfrm>
        </p:grpSpPr>
        <p:sp>
          <p:nvSpPr>
            <p:cNvPr id="14" name="object 14"/>
            <p:cNvSpPr/>
            <p:nvPr/>
          </p:nvSpPr>
          <p:spPr>
            <a:xfrm>
              <a:off x="7533716" y="4432683"/>
              <a:ext cx="1184910" cy="580390"/>
            </a:xfrm>
            <a:custGeom>
              <a:avLst/>
              <a:gdLst/>
              <a:ahLst/>
              <a:cxnLst/>
              <a:rect l="l" t="t" r="r" b="b"/>
              <a:pathLst>
                <a:path w="1184909" h="580389">
                  <a:moveTo>
                    <a:pt x="1184757" y="0"/>
                  </a:moveTo>
                  <a:lnTo>
                    <a:pt x="0" y="0"/>
                  </a:lnTo>
                  <a:lnTo>
                    <a:pt x="0" y="579958"/>
                  </a:lnTo>
                  <a:lnTo>
                    <a:pt x="592569" y="579958"/>
                  </a:lnTo>
                  <a:lnTo>
                    <a:pt x="1184757" y="579958"/>
                  </a:lnTo>
                  <a:lnTo>
                    <a:pt x="118475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59003" y="4314966"/>
              <a:ext cx="2370962" cy="815035"/>
            </a:xfrm>
            <a:prstGeom prst="rect">
              <a:avLst/>
            </a:prstGeom>
          </p:spPr>
        </p:pic>
      </p:grpSp>
      <p:pic>
        <p:nvPicPr>
          <p:cNvPr id="16" name="object 16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913" y="182513"/>
            <a:ext cx="4124515" cy="464976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C8E6C40-0E78-0280-ADDC-7FD987236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4265" y="357380"/>
            <a:ext cx="7035469" cy="553998"/>
          </a:xfrm>
        </p:spPr>
        <p:txBody>
          <a:bodyPr/>
          <a:lstStyle/>
          <a:p>
            <a:r>
              <a:rPr lang="en-US" dirty="0"/>
              <a:t>	</a:t>
            </a:r>
            <a:r>
              <a:rPr lang="en-US" sz="3600" dirty="0" err="1">
                <a:solidFill>
                  <a:schemeClr val="bg1"/>
                </a:solidFill>
              </a:rPr>
              <a:t>PopAi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30D0003B-5F4E-99B9-CC7E-CD933DBBEF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1355725"/>
            <a:ext cx="3000375" cy="304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53BBAF37-A00B-E9FB-1A77-D56D7318A901}"/>
              </a:ext>
            </a:extLst>
          </p:cNvPr>
          <p:cNvSpPr txBox="1"/>
          <p:nvPr/>
        </p:nvSpPr>
        <p:spPr>
          <a:xfrm>
            <a:off x="4114800" y="4423138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https://www.popai.pro/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541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C8E6C40-0E78-0280-ADDC-7FD987236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4265" y="357380"/>
            <a:ext cx="7035469" cy="553998"/>
          </a:xfrm>
        </p:spPr>
        <p:txBody>
          <a:bodyPr/>
          <a:lstStyle/>
          <a:p>
            <a:r>
              <a:rPr lang="en-US" dirty="0"/>
              <a:t>	</a:t>
            </a:r>
            <a:r>
              <a:rPr lang="en-US" sz="3600" dirty="0" err="1">
                <a:solidFill>
                  <a:schemeClr val="bg1"/>
                </a:solidFill>
              </a:rPr>
              <a:t>Pika.art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710FECE-27DD-8863-78CF-45FBDB995A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1450975"/>
            <a:ext cx="3000375" cy="30289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29C123EA-975B-3E9C-12F5-C9448F81473D}"/>
              </a:ext>
            </a:extLst>
          </p:cNvPr>
          <p:cNvSpPr txBox="1"/>
          <p:nvPr/>
        </p:nvSpPr>
        <p:spPr>
          <a:xfrm>
            <a:off x="4530981" y="4503519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https://pika.art/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778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C8E6C40-0E78-0280-ADDC-7FD987236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4265" y="357380"/>
            <a:ext cx="7035469" cy="553998"/>
          </a:xfrm>
        </p:spPr>
        <p:txBody>
          <a:bodyPr/>
          <a:lstStyle/>
          <a:p>
            <a:r>
              <a:rPr lang="en-US" dirty="0"/>
              <a:t>	</a:t>
            </a:r>
            <a:r>
              <a:rPr lang="en-US" sz="3600" dirty="0" err="1">
                <a:solidFill>
                  <a:schemeClr val="bg1"/>
                </a:solidFill>
              </a:rPr>
              <a:t>Vindoz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FB7EA354-C431-A718-3E75-29CE9012D1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1279525"/>
            <a:ext cx="3067050" cy="30956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A81E57B-3522-8BB9-1E37-3BC1FD658E59}"/>
              </a:ext>
            </a:extLst>
          </p:cNvPr>
          <p:cNvSpPr txBox="1"/>
          <p:nvPr/>
        </p:nvSpPr>
        <p:spPr>
          <a:xfrm>
            <a:off x="3962400" y="4469304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https://aiapp.vidnoz.com/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582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C8E6C40-0E78-0280-ADDC-7FD987236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4265" y="357380"/>
            <a:ext cx="7035469" cy="553998"/>
          </a:xfrm>
        </p:spPr>
        <p:txBody>
          <a:bodyPr/>
          <a:lstStyle/>
          <a:p>
            <a:r>
              <a:rPr lang="en-US" dirty="0"/>
              <a:t>	</a:t>
            </a:r>
            <a:r>
              <a:rPr lang="en-US" sz="3600" dirty="0">
                <a:solidFill>
                  <a:schemeClr val="bg1"/>
                </a:solidFill>
              </a:rPr>
              <a:t>Magic tools.ai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90766292-BE19-2C48-3A44-496D679DF9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1355725"/>
            <a:ext cx="3086100" cy="30765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6C506BDB-BED8-62CC-7C4D-343B095E524B}"/>
              </a:ext>
            </a:extLst>
          </p:cNvPr>
          <p:cNvSpPr txBox="1"/>
          <p:nvPr/>
        </p:nvSpPr>
        <p:spPr>
          <a:xfrm>
            <a:off x="3522650" y="4518479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https://app.magicschool.ai/tools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021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55" y="2"/>
            <a:ext cx="9118600" cy="5118735"/>
            <a:chOff x="-355" y="2"/>
            <a:chExt cx="9118600" cy="5118735"/>
          </a:xfrm>
        </p:grpSpPr>
        <p:sp>
          <p:nvSpPr>
            <p:cNvPr id="3" name="object 3"/>
            <p:cNvSpPr/>
            <p:nvPr/>
          </p:nvSpPr>
          <p:spPr>
            <a:xfrm>
              <a:off x="-355" y="2"/>
              <a:ext cx="1308100" cy="1249680"/>
            </a:xfrm>
            <a:custGeom>
              <a:avLst/>
              <a:gdLst/>
              <a:ahLst/>
              <a:cxnLst/>
              <a:rect l="l" t="t" r="r" b="b"/>
              <a:pathLst>
                <a:path w="1308100" h="1249680">
                  <a:moveTo>
                    <a:pt x="1307871" y="0"/>
                  </a:moveTo>
                  <a:lnTo>
                    <a:pt x="0" y="0"/>
                  </a:lnTo>
                  <a:lnTo>
                    <a:pt x="0" y="1249197"/>
                  </a:lnTo>
                  <a:lnTo>
                    <a:pt x="654113" y="1249197"/>
                  </a:lnTo>
                  <a:lnTo>
                    <a:pt x="1307871" y="1249197"/>
                  </a:lnTo>
                  <a:lnTo>
                    <a:pt x="1307871" y="0"/>
                  </a:lnTo>
                  <a:close/>
                </a:path>
              </a:pathLst>
            </a:custGeom>
            <a:solidFill>
              <a:srgbClr val="F27F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333080" y="1274764"/>
              <a:ext cx="7785100" cy="3843654"/>
            </a:xfrm>
            <a:custGeom>
              <a:avLst/>
              <a:gdLst/>
              <a:ahLst/>
              <a:cxnLst/>
              <a:rect l="l" t="t" r="r" b="b"/>
              <a:pathLst>
                <a:path w="7785100" h="3843654">
                  <a:moveTo>
                    <a:pt x="7784998" y="0"/>
                  </a:moveTo>
                  <a:lnTo>
                    <a:pt x="0" y="0"/>
                  </a:lnTo>
                  <a:lnTo>
                    <a:pt x="0" y="3843362"/>
                  </a:lnTo>
                  <a:lnTo>
                    <a:pt x="3892677" y="3843362"/>
                  </a:lnTo>
                  <a:lnTo>
                    <a:pt x="7784998" y="3843362"/>
                  </a:lnTo>
                  <a:lnTo>
                    <a:pt x="7784998" y="0"/>
                  </a:lnTo>
                  <a:close/>
                </a:path>
              </a:pathLst>
            </a:custGeom>
            <a:solidFill>
              <a:srgbClr val="ECE7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333080" y="2"/>
              <a:ext cx="7785100" cy="1249680"/>
            </a:xfrm>
            <a:custGeom>
              <a:avLst/>
              <a:gdLst/>
              <a:ahLst/>
              <a:cxnLst/>
              <a:rect l="l" t="t" r="r" b="b"/>
              <a:pathLst>
                <a:path w="7785100" h="1249680">
                  <a:moveTo>
                    <a:pt x="7784998" y="0"/>
                  </a:moveTo>
                  <a:lnTo>
                    <a:pt x="0" y="0"/>
                  </a:lnTo>
                  <a:lnTo>
                    <a:pt x="0" y="1249197"/>
                  </a:lnTo>
                  <a:lnTo>
                    <a:pt x="3892677" y="1249197"/>
                  </a:lnTo>
                  <a:lnTo>
                    <a:pt x="7784998" y="1249197"/>
                  </a:lnTo>
                  <a:lnTo>
                    <a:pt x="7784998" y="0"/>
                  </a:lnTo>
                  <a:close/>
                </a:path>
              </a:pathLst>
            </a:custGeom>
            <a:solidFill>
              <a:srgbClr val="ECD1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29235" y="2090155"/>
              <a:ext cx="1076756" cy="1973884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23645">
              <a:lnSpc>
                <a:spcPct val="100000"/>
              </a:lnSpc>
              <a:spcBef>
                <a:spcPts val="100"/>
              </a:spcBef>
            </a:pPr>
            <a:r>
              <a:rPr sz="2200" b="0" spc="-10" dirty="0">
                <a:latin typeface="Arial MT"/>
                <a:cs typeface="Arial MT"/>
              </a:rPr>
              <a:t>Fast</a:t>
            </a:r>
            <a:r>
              <a:rPr sz="2200" b="0" spc="-145" dirty="0">
                <a:latin typeface="Arial MT"/>
                <a:cs typeface="Arial MT"/>
              </a:rPr>
              <a:t> </a:t>
            </a:r>
            <a:r>
              <a:rPr sz="2200" b="0" dirty="0">
                <a:latin typeface="Arial MT"/>
                <a:cs typeface="Arial MT"/>
              </a:rPr>
              <a:t>AI</a:t>
            </a:r>
            <a:r>
              <a:rPr sz="2200" b="0" spc="-80" dirty="0">
                <a:latin typeface="Arial MT"/>
                <a:cs typeface="Arial MT"/>
              </a:rPr>
              <a:t> </a:t>
            </a:r>
            <a:r>
              <a:rPr sz="2200" b="0" dirty="0">
                <a:latin typeface="Arial MT"/>
                <a:cs typeface="Arial MT"/>
              </a:rPr>
              <a:t>Growth</a:t>
            </a:r>
            <a:r>
              <a:rPr sz="2200" b="0" spc="-55" dirty="0">
                <a:latin typeface="Arial MT"/>
                <a:cs typeface="Arial MT"/>
              </a:rPr>
              <a:t> </a:t>
            </a:r>
            <a:r>
              <a:rPr sz="2200" b="0" dirty="0">
                <a:latin typeface="Arial MT"/>
                <a:cs typeface="Arial MT"/>
              </a:rPr>
              <a:t>and</a:t>
            </a:r>
            <a:r>
              <a:rPr sz="2200" b="0" spc="-55" dirty="0">
                <a:latin typeface="Arial MT"/>
                <a:cs typeface="Arial MT"/>
              </a:rPr>
              <a:t> </a:t>
            </a:r>
            <a:r>
              <a:rPr sz="2200" b="0" dirty="0">
                <a:latin typeface="Arial MT"/>
                <a:cs typeface="Arial MT"/>
              </a:rPr>
              <a:t>Quick</a:t>
            </a:r>
            <a:r>
              <a:rPr sz="2200" b="0" spc="-55" dirty="0">
                <a:latin typeface="Arial MT"/>
                <a:cs typeface="Arial MT"/>
              </a:rPr>
              <a:t> </a:t>
            </a:r>
            <a:r>
              <a:rPr sz="2200" b="0" dirty="0">
                <a:latin typeface="Arial MT"/>
                <a:cs typeface="Arial MT"/>
              </a:rPr>
              <a:t>Human</a:t>
            </a:r>
            <a:r>
              <a:rPr sz="2200" b="0" spc="-55" dirty="0">
                <a:latin typeface="Arial MT"/>
                <a:cs typeface="Arial MT"/>
              </a:rPr>
              <a:t> </a:t>
            </a:r>
            <a:r>
              <a:rPr sz="2200" b="0" spc="-10" dirty="0">
                <a:latin typeface="Arial MT"/>
                <a:cs typeface="Arial MT"/>
              </a:rPr>
              <a:t>Learning!</a:t>
            </a:r>
            <a:endParaRPr sz="22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23784" y="1273939"/>
            <a:ext cx="6684009" cy="3684270"/>
          </a:xfrm>
          <a:prstGeom prst="rect">
            <a:avLst/>
          </a:prstGeom>
        </p:spPr>
        <p:txBody>
          <a:bodyPr vert="horz" wrap="square" lIns="0" tIns="142875" rIns="0" bIns="0" rtlCol="0">
            <a:spAutoFit/>
          </a:bodyPr>
          <a:lstStyle/>
          <a:p>
            <a:pPr marL="29209">
              <a:lnSpc>
                <a:spcPct val="100000"/>
              </a:lnSpc>
              <a:spcBef>
                <a:spcPts val="1125"/>
              </a:spcBef>
            </a:pPr>
            <a:r>
              <a:rPr sz="1800" spc="-10" dirty="0">
                <a:latin typeface="Arial MT"/>
                <a:cs typeface="Arial MT"/>
              </a:rPr>
              <a:t>Character.ai:</a:t>
            </a:r>
            <a:r>
              <a:rPr sz="1800" spc="-85" dirty="0">
                <a:latin typeface="Arial MT"/>
                <a:cs typeface="Arial MT"/>
              </a:rPr>
              <a:t> </a:t>
            </a:r>
            <a:r>
              <a:rPr sz="1800" spc="-25" dirty="0">
                <a:latin typeface="Arial MT"/>
                <a:cs typeface="Arial MT"/>
              </a:rPr>
              <a:t>Young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people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turning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to</a:t>
            </a:r>
            <a:r>
              <a:rPr sz="1800" spc="-1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AI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therapist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spc="-20" dirty="0">
                <a:latin typeface="Arial MT"/>
                <a:cs typeface="Arial MT"/>
              </a:rPr>
              <a:t>bots</a:t>
            </a:r>
            <a:endParaRPr sz="1800">
              <a:latin typeface="Arial MT"/>
              <a:cs typeface="Arial MT"/>
            </a:endParaRPr>
          </a:p>
          <a:p>
            <a:pPr marL="2400935">
              <a:lnSpc>
                <a:spcPct val="100000"/>
              </a:lnSpc>
              <a:spcBef>
                <a:spcPts val="1030"/>
              </a:spcBef>
            </a:pPr>
            <a:r>
              <a:rPr sz="1800" dirty="0">
                <a:solidFill>
                  <a:srgbClr val="5193E1"/>
                </a:solidFill>
                <a:latin typeface="Arial MT"/>
                <a:cs typeface="Arial MT"/>
                <a:hlinkClick r:id="rId3"/>
              </a:rPr>
              <a:t>Click</a:t>
            </a:r>
            <a:r>
              <a:rPr sz="1800" spc="-45" dirty="0">
                <a:solidFill>
                  <a:srgbClr val="5193E1"/>
                </a:solidFill>
                <a:latin typeface="Arial MT"/>
                <a:cs typeface="Arial MT"/>
                <a:hlinkClick r:id="rId3"/>
              </a:rPr>
              <a:t> </a:t>
            </a:r>
            <a:r>
              <a:rPr sz="1800" spc="-20" dirty="0">
                <a:solidFill>
                  <a:srgbClr val="5193E1"/>
                </a:solidFill>
                <a:latin typeface="Arial MT"/>
                <a:cs typeface="Arial MT"/>
                <a:hlinkClick r:id="rId3"/>
              </a:rPr>
              <a:t>here</a:t>
            </a:r>
            <a:r>
              <a:rPr sz="1800" spc="-20" dirty="0">
                <a:solidFill>
                  <a:srgbClr val="5193E1"/>
                </a:solidFill>
                <a:latin typeface="Arial MT"/>
                <a:cs typeface="Arial MT"/>
              </a:rPr>
              <a:t>!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80"/>
              </a:spcBef>
            </a:pPr>
            <a:endParaRPr sz="18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 MT"/>
                <a:cs typeface="Arial MT"/>
              </a:rPr>
              <a:t>Better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than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real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men':</a:t>
            </a:r>
            <a:r>
              <a:rPr sz="1800" spc="-55" dirty="0">
                <a:latin typeface="Arial MT"/>
                <a:cs typeface="Arial MT"/>
              </a:rPr>
              <a:t> </a:t>
            </a:r>
            <a:r>
              <a:rPr sz="1800" spc="-25" dirty="0">
                <a:latin typeface="Arial MT"/>
                <a:cs typeface="Arial MT"/>
              </a:rPr>
              <a:t>Young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Chinese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women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turn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to</a:t>
            </a:r>
            <a:r>
              <a:rPr sz="1800" spc="-1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AI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boyfriends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30"/>
              </a:spcBef>
            </a:pPr>
            <a:endParaRPr sz="1800">
              <a:latin typeface="Arial MT"/>
              <a:cs typeface="Arial MT"/>
            </a:endParaRPr>
          </a:p>
          <a:p>
            <a:pPr marL="2480945">
              <a:lnSpc>
                <a:spcPct val="100000"/>
              </a:lnSpc>
            </a:pPr>
            <a:r>
              <a:rPr sz="1800" dirty="0">
                <a:solidFill>
                  <a:srgbClr val="5193E1"/>
                </a:solidFill>
                <a:latin typeface="Arial MT"/>
                <a:cs typeface="Arial MT"/>
                <a:hlinkClick r:id="rId4"/>
              </a:rPr>
              <a:t>Click</a:t>
            </a:r>
            <a:r>
              <a:rPr sz="1800" spc="-45" dirty="0">
                <a:solidFill>
                  <a:srgbClr val="5193E1"/>
                </a:solidFill>
                <a:latin typeface="Arial MT"/>
                <a:cs typeface="Arial MT"/>
                <a:hlinkClick r:id="rId4"/>
              </a:rPr>
              <a:t> </a:t>
            </a:r>
            <a:r>
              <a:rPr sz="1800" spc="-20" dirty="0">
                <a:solidFill>
                  <a:srgbClr val="5193E1"/>
                </a:solidFill>
                <a:latin typeface="Arial MT"/>
                <a:cs typeface="Arial MT"/>
                <a:hlinkClick r:id="rId4"/>
              </a:rPr>
              <a:t>here</a:t>
            </a:r>
            <a:r>
              <a:rPr sz="1800" spc="-20" dirty="0">
                <a:solidFill>
                  <a:srgbClr val="5193E1"/>
                </a:solidFill>
                <a:latin typeface="Arial MT"/>
                <a:cs typeface="Arial MT"/>
              </a:rPr>
              <a:t>!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640"/>
              </a:spcBef>
            </a:pPr>
            <a:endParaRPr sz="1800">
              <a:latin typeface="Arial MT"/>
              <a:cs typeface="Arial MT"/>
            </a:endParaRPr>
          </a:p>
          <a:p>
            <a:pPr marL="175895">
              <a:lnSpc>
                <a:spcPct val="100000"/>
              </a:lnSpc>
            </a:pPr>
            <a:r>
              <a:rPr sz="1800" dirty="0">
                <a:latin typeface="Arial MT"/>
                <a:cs typeface="Arial MT"/>
              </a:rPr>
              <a:t>EMO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is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an</a:t>
            </a:r>
            <a:r>
              <a:rPr sz="1800" spc="-1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AI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desktop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20" dirty="0">
                <a:latin typeface="Arial MT"/>
                <a:cs typeface="Arial MT"/>
              </a:rPr>
              <a:t>pet!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20"/>
              </a:spcBef>
            </a:pPr>
            <a:endParaRPr sz="1800">
              <a:latin typeface="Arial MT"/>
              <a:cs typeface="Arial MT"/>
            </a:endParaRPr>
          </a:p>
          <a:p>
            <a:pPr marL="2511425">
              <a:lnSpc>
                <a:spcPct val="100000"/>
              </a:lnSpc>
            </a:pPr>
            <a:r>
              <a:rPr sz="1800" dirty="0">
                <a:solidFill>
                  <a:srgbClr val="5193E1"/>
                </a:solidFill>
                <a:latin typeface="Arial MT"/>
                <a:cs typeface="Arial MT"/>
                <a:hlinkClick r:id="rId5"/>
              </a:rPr>
              <a:t>Click</a:t>
            </a:r>
            <a:r>
              <a:rPr sz="1800" spc="-45" dirty="0">
                <a:solidFill>
                  <a:srgbClr val="5193E1"/>
                </a:solidFill>
                <a:latin typeface="Arial MT"/>
                <a:cs typeface="Arial MT"/>
                <a:hlinkClick r:id="rId5"/>
              </a:rPr>
              <a:t> </a:t>
            </a:r>
            <a:r>
              <a:rPr sz="1800" spc="-20" dirty="0">
                <a:solidFill>
                  <a:srgbClr val="5193E1"/>
                </a:solidFill>
                <a:latin typeface="Arial MT"/>
                <a:cs typeface="Arial MT"/>
                <a:hlinkClick r:id="rId5"/>
              </a:rPr>
              <a:t>here</a:t>
            </a:r>
            <a:r>
              <a:rPr sz="1800" spc="-20" dirty="0">
                <a:solidFill>
                  <a:srgbClr val="5193E1"/>
                </a:solidFill>
                <a:latin typeface="Arial MT"/>
                <a:cs typeface="Arial MT"/>
              </a:rPr>
              <a:t>!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40344" y="256935"/>
            <a:ext cx="3716654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0" dirty="0">
                <a:latin typeface="Arial MT"/>
                <a:cs typeface="Arial MT"/>
              </a:rPr>
              <a:t>Claim,</a:t>
            </a:r>
            <a:r>
              <a:rPr sz="2600" b="0" spc="-75" dirty="0">
                <a:latin typeface="Arial MT"/>
                <a:cs typeface="Arial MT"/>
              </a:rPr>
              <a:t> </a:t>
            </a:r>
            <a:r>
              <a:rPr sz="2600" b="0" dirty="0">
                <a:latin typeface="Arial MT"/>
                <a:cs typeface="Arial MT"/>
              </a:rPr>
              <a:t>Support,</a:t>
            </a:r>
            <a:r>
              <a:rPr sz="2600" b="0" spc="-75" dirty="0">
                <a:latin typeface="Arial MT"/>
                <a:cs typeface="Arial MT"/>
              </a:rPr>
              <a:t> </a:t>
            </a:r>
            <a:r>
              <a:rPr sz="2600" b="0" spc="-10" dirty="0">
                <a:latin typeface="Arial MT"/>
                <a:cs typeface="Arial MT"/>
              </a:rPr>
              <a:t>Question</a:t>
            </a:r>
            <a:endParaRPr sz="2600">
              <a:latin typeface="Arial MT"/>
              <a:cs typeface="Arial M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80154" y="1823048"/>
            <a:ext cx="1689125" cy="1834197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448904" y="1438099"/>
            <a:ext cx="51784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Arial MT"/>
                <a:cs typeface="Arial MT"/>
              </a:rPr>
              <a:t>EMILY</a:t>
            </a:r>
            <a:r>
              <a:rPr sz="1800" spc="-8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PELLEGRINI: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300K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followers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on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Instagram!</a:t>
            </a:r>
            <a:endParaRPr sz="1800">
              <a:latin typeface="Arial MT"/>
              <a:cs typeface="Arial MT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1599" y="2316240"/>
            <a:ext cx="974166" cy="1798916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1461604" y="3771724"/>
            <a:ext cx="2444750" cy="746760"/>
          </a:xfrm>
          <a:custGeom>
            <a:avLst/>
            <a:gdLst/>
            <a:ahLst/>
            <a:cxnLst/>
            <a:rect l="l" t="t" r="r" b="b"/>
            <a:pathLst>
              <a:path w="2444750" h="746760">
                <a:moveTo>
                  <a:pt x="2444750" y="0"/>
                </a:moveTo>
                <a:lnTo>
                  <a:pt x="0" y="0"/>
                </a:lnTo>
                <a:lnTo>
                  <a:pt x="0" y="746277"/>
                </a:lnTo>
                <a:lnTo>
                  <a:pt x="2444750" y="746277"/>
                </a:lnTo>
                <a:lnTo>
                  <a:pt x="2444750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551597" y="4039465"/>
            <a:ext cx="5949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 MT"/>
                <a:cs typeface="Arial MT"/>
              </a:rPr>
              <a:t>Claim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906354" y="3771724"/>
            <a:ext cx="2445385" cy="746760"/>
          </a:xfrm>
          <a:custGeom>
            <a:avLst/>
            <a:gdLst/>
            <a:ahLst/>
            <a:cxnLst/>
            <a:rect l="l" t="t" r="r" b="b"/>
            <a:pathLst>
              <a:path w="2445385" h="746760">
                <a:moveTo>
                  <a:pt x="2444762" y="0"/>
                </a:moveTo>
                <a:lnTo>
                  <a:pt x="0" y="0"/>
                </a:lnTo>
                <a:lnTo>
                  <a:pt x="0" y="746277"/>
                </a:lnTo>
                <a:lnTo>
                  <a:pt x="2444762" y="746277"/>
                </a:lnTo>
                <a:lnTo>
                  <a:pt x="2444762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996359" y="4039465"/>
            <a:ext cx="8108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 MT"/>
                <a:cs typeface="Arial MT"/>
              </a:rPr>
              <a:t>Support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351117" y="3771724"/>
            <a:ext cx="2446020" cy="746760"/>
          </a:xfrm>
          <a:custGeom>
            <a:avLst/>
            <a:gdLst/>
            <a:ahLst/>
            <a:cxnLst/>
            <a:rect l="l" t="t" r="r" b="b"/>
            <a:pathLst>
              <a:path w="2446020" h="746760">
                <a:moveTo>
                  <a:pt x="2445842" y="0"/>
                </a:moveTo>
                <a:lnTo>
                  <a:pt x="0" y="0"/>
                </a:lnTo>
                <a:lnTo>
                  <a:pt x="0" y="746277"/>
                </a:lnTo>
                <a:lnTo>
                  <a:pt x="2445842" y="746277"/>
                </a:lnTo>
                <a:lnTo>
                  <a:pt x="2445842" y="0"/>
                </a:lnTo>
                <a:close/>
              </a:path>
            </a:pathLst>
          </a:custGeom>
          <a:solidFill>
            <a:srgbClr val="B2B2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441122" y="4039465"/>
            <a:ext cx="9258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 MT"/>
                <a:cs typeface="Arial MT"/>
              </a:rPr>
              <a:t>Question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61604" y="4518001"/>
            <a:ext cx="7335520" cy="577850"/>
          </a:xfrm>
          <a:custGeom>
            <a:avLst/>
            <a:gdLst/>
            <a:ahLst/>
            <a:cxnLst/>
            <a:rect l="l" t="t" r="r" b="b"/>
            <a:pathLst>
              <a:path w="7335520" h="577850">
                <a:moveTo>
                  <a:pt x="7335355" y="0"/>
                </a:moveTo>
                <a:lnTo>
                  <a:pt x="4889512" y="0"/>
                </a:lnTo>
                <a:lnTo>
                  <a:pt x="2444750" y="0"/>
                </a:lnTo>
                <a:lnTo>
                  <a:pt x="0" y="0"/>
                </a:lnTo>
                <a:lnTo>
                  <a:pt x="0" y="577443"/>
                </a:lnTo>
                <a:lnTo>
                  <a:pt x="2444750" y="577443"/>
                </a:lnTo>
                <a:lnTo>
                  <a:pt x="4889512" y="577443"/>
                </a:lnTo>
                <a:lnTo>
                  <a:pt x="7335355" y="577443"/>
                </a:lnTo>
                <a:lnTo>
                  <a:pt x="7335355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5023" rIns="0" bIns="0" rtlCol="0">
            <a:spAutoFit/>
          </a:bodyPr>
          <a:lstStyle/>
          <a:p>
            <a:pPr marL="3241675">
              <a:lnSpc>
                <a:spcPct val="100000"/>
              </a:lnSpc>
              <a:spcBef>
                <a:spcPts val="100"/>
              </a:spcBef>
            </a:pPr>
            <a:r>
              <a:rPr dirty="0"/>
              <a:t>Links</a:t>
            </a:r>
            <a:r>
              <a:rPr spc="-30" dirty="0"/>
              <a:t> </a:t>
            </a:r>
            <a:r>
              <a:rPr dirty="0"/>
              <a:t>to</a:t>
            </a:r>
            <a:r>
              <a:rPr spc="-80" dirty="0"/>
              <a:t> </a:t>
            </a:r>
            <a:r>
              <a:rPr dirty="0"/>
              <a:t>AI</a:t>
            </a:r>
            <a:r>
              <a:rPr spc="-20" dirty="0"/>
              <a:t> </a:t>
            </a:r>
            <a:r>
              <a:rPr spc="-10" dirty="0"/>
              <a:t>platforms!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74451" y="274542"/>
            <a:ext cx="823594" cy="822960"/>
            <a:chOff x="274451" y="274542"/>
            <a:chExt cx="823594" cy="822960"/>
          </a:xfrm>
        </p:grpSpPr>
        <p:sp>
          <p:nvSpPr>
            <p:cNvPr id="4" name="object 4"/>
            <p:cNvSpPr/>
            <p:nvPr/>
          </p:nvSpPr>
          <p:spPr>
            <a:xfrm>
              <a:off x="274451" y="274542"/>
              <a:ext cx="823594" cy="822960"/>
            </a:xfrm>
            <a:custGeom>
              <a:avLst/>
              <a:gdLst/>
              <a:ahLst/>
              <a:cxnLst/>
              <a:rect l="l" t="t" r="r" b="b"/>
              <a:pathLst>
                <a:path w="823594" h="822960">
                  <a:moveTo>
                    <a:pt x="224527" y="0"/>
                  </a:moveTo>
                  <a:lnTo>
                    <a:pt x="157551" y="11653"/>
                  </a:lnTo>
                  <a:lnTo>
                    <a:pt x="107797" y="36026"/>
                  </a:lnTo>
                  <a:lnTo>
                    <a:pt x="68441" y="66663"/>
                  </a:lnTo>
                  <a:lnTo>
                    <a:pt x="38734" y="102120"/>
                  </a:lnTo>
                  <a:lnTo>
                    <a:pt x="17924" y="140956"/>
                  </a:lnTo>
                  <a:lnTo>
                    <a:pt x="5262" y="181726"/>
                  </a:lnTo>
                  <a:lnTo>
                    <a:pt x="0" y="222989"/>
                  </a:lnTo>
                  <a:lnTo>
                    <a:pt x="1385" y="263300"/>
                  </a:lnTo>
                  <a:lnTo>
                    <a:pt x="8669" y="301218"/>
                  </a:lnTo>
                  <a:lnTo>
                    <a:pt x="51041" y="382039"/>
                  </a:lnTo>
                  <a:lnTo>
                    <a:pt x="80848" y="417479"/>
                  </a:lnTo>
                  <a:lnTo>
                    <a:pt x="111238" y="444838"/>
                  </a:lnTo>
                  <a:lnTo>
                    <a:pt x="142922" y="467328"/>
                  </a:lnTo>
                  <a:lnTo>
                    <a:pt x="213028" y="510563"/>
                  </a:lnTo>
                  <a:lnTo>
                    <a:pt x="252875" y="537738"/>
                  </a:lnTo>
                  <a:lnTo>
                    <a:pt x="296870" y="572904"/>
                  </a:lnTo>
                  <a:lnTo>
                    <a:pt x="330400" y="608159"/>
                  </a:lnTo>
                  <a:lnTo>
                    <a:pt x="357280" y="648073"/>
                  </a:lnTo>
                  <a:lnTo>
                    <a:pt x="378180" y="691068"/>
                  </a:lnTo>
                  <a:lnTo>
                    <a:pt x="393771" y="735564"/>
                  </a:lnTo>
                  <a:lnTo>
                    <a:pt x="404722" y="779981"/>
                  </a:lnTo>
                  <a:lnTo>
                    <a:pt x="411703" y="822739"/>
                  </a:lnTo>
                  <a:lnTo>
                    <a:pt x="418385" y="779981"/>
                  </a:lnTo>
                  <a:lnTo>
                    <a:pt x="429135" y="735564"/>
                  </a:lnTo>
                  <a:lnTo>
                    <a:pt x="444604" y="691068"/>
                  </a:lnTo>
                  <a:lnTo>
                    <a:pt x="465442" y="648073"/>
                  </a:lnTo>
                  <a:lnTo>
                    <a:pt x="492299" y="608159"/>
                  </a:lnTo>
                  <a:lnTo>
                    <a:pt x="525826" y="572904"/>
                  </a:lnTo>
                  <a:lnTo>
                    <a:pt x="569820" y="537738"/>
                  </a:lnTo>
                  <a:lnTo>
                    <a:pt x="609668" y="510563"/>
                  </a:lnTo>
                  <a:lnTo>
                    <a:pt x="679773" y="467328"/>
                  </a:lnTo>
                  <a:lnTo>
                    <a:pt x="711458" y="444838"/>
                  </a:lnTo>
                  <a:lnTo>
                    <a:pt x="741847" y="417479"/>
                  </a:lnTo>
                  <a:lnTo>
                    <a:pt x="771655" y="382039"/>
                  </a:lnTo>
                  <a:lnTo>
                    <a:pt x="801593" y="335300"/>
                  </a:lnTo>
                  <a:lnTo>
                    <a:pt x="821591" y="263300"/>
                  </a:lnTo>
                  <a:lnTo>
                    <a:pt x="823126" y="222989"/>
                  </a:lnTo>
                  <a:lnTo>
                    <a:pt x="818004" y="181726"/>
                  </a:lnTo>
                  <a:lnTo>
                    <a:pt x="805461" y="140956"/>
                  </a:lnTo>
                  <a:lnTo>
                    <a:pt x="788720" y="109583"/>
                  </a:lnTo>
                  <a:lnTo>
                    <a:pt x="411703" y="109583"/>
                  </a:lnTo>
                  <a:lnTo>
                    <a:pt x="401593" y="93595"/>
                  </a:lnTo>
                  <a:lnTo>
                    <a:pt x="384241" y="70391"/>
                  </a:lnTo>
                  <a:lnTo>
                    <a:pt x="358752" y="44700"/>
                  </a:lnTo>
                  <a:lnTo>
                    <a:pt x="324233" y="21252"/>
                  </a:lnTo>
                  <a:lnTo>
                    <a:pt x="279789" y="4775"/>
                  </a:lnTo>
                  <a:lnTo>
                    <a:pt x="224527" y="0"/>
                  </a:lnTo>
                  <a:close/>
                </a:path>
                <a:path w="823594" h="822960">
                  <a:moveTo>
                    <a:pt x="598796" y="0"/>
                  </a:moveTo>
                  <a:lnTo>
                    <a:pt x="543531" y="4775"/>
                  </a:lnTo>
                  <a:lnTo>
                    <a:pt x="499143" y="21252"/>
                  </a:lnTo>
                  <a:lnTo>
                    <a:pt x="464698" y="44700"/>
                  </a:lnTo>
                  <a:lnTo>
                    <a:pt x="421911" y="93595"/>
                  </a:lnTo>
                  <a:lnTo>
                    <a:pt x="411703" y="109583"/>
                  </a:lnTo>
                  <a:lnTo>
                    <a:pt x="788720" y="109583"/>
                  </a:lnTo>
                  <a:lnTo>
                    <a:pt x="755073" y="66663"/>
                  </a:lnTo>
                  <a:lnTo>
                    <a:pt x="715703" y="36026"/>
                  </a:lnTo>
                  <a:lnTo>
                    <a:pt x="665868" y="11653"/>
                  </a:lnTo>
                  <a:lnTo>
                    <a:pt x="598796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74451" y="274542"/>
              <a:ext cx="823594" cy="822960"/>
            </a:xfrm>
            <a:custGeom>
              <a:avLst/>
              <a:gdLst/>
              <a:ahLst/>
              <a:cxnLst/>
              <a:rect l="l" t="t" r="r" b="b"/>
              <a:pathLst>
                <a:path w="823594" h="822960">
                  <a:moveTo>
                    <a:pt x="411703" y="822739"/>
                  </a:moveTo>
                  <a:lnTo>
                    <a:pt x="404722" y="779981"/>
                  </a:lnTo>
                  <a:lnTo>
                    <a:pt x="393771" y="735564"/>
                  </a:lnTo>
                  <a:lnTo>
                    <a:pt x="378180" y="691068"/>
                  </a:lnTo>
                  <a:lnTo>
                    <a:pt x="357280" y="648073"/>
                  </a:lnTo>
                  <a:lnTo>
                    <a:pt x="330400" y="608159"/>
                  </a:lnTo>
                  <a:lnTo>
                    <a:pt x="296870" y="572904"/>
                  </a:lnTo>
                  <a:lnTo>
                    <a:pt x="252875" y="537738"/>
                  </a:lnTo>
                  <a:lnTo>
                    <a:pt x="213028" y="510563"/>
                  </a:lnTo>
                  <a:lnTo>
                    <a:pt x="176615" y="488164"/>
                  </a:lnTo>
                  <a:lnTo>
                    <a:pt x="142922" y="467328"/>
                  </a:lnTo>
                  <a:lnTo>
                    <a:pt x="111238" y="444838"/>
                  </a:lnTo>
                  <a:lnTo>
                    <a:pt x="80848" y="417479"/>
                  </a:lnTo>
                  <a:lnTo>
                    <a:pt x="51041" y="382039"/>
                  </a:lnTo>
                  <a:lnTo>
                    <a:pt x="21102" y="335300"/>
                  </a:lnTo>
                  <a:lnTo>
                    <a:pt x="1385" y="263300"/>
                  </a:lnTo>
                  <a:lnTo>
                    <a:pt x="0" y="222989"/>
                  </a:lnTo>
                  <a:lnTo>
                    <a:pt x="5262" y="181726"/>
                  </a:lnTo>
                  <a:lnTo>
                    <a:pt x="17924" y="140956"/>
                  </a:lnTo>
                  <a:lnTo>
                    <a:pt x="38734" y="102120"/>
                  </a:lnTo>
                  <a:lnTo>
                    <a:pt x="68441" y="66663"/>
                  </a:lnTo>
                  <a:lnTo>
                    <a:pt x="107797" y="36026"/>
                  </a:lnTo>
                  <a:lnTo>
                    <a:pt x="157551" y="11653"/>
                  </a:lnTo>
                  <a:lnTo>
                    <a:pt x="224527" y="0"/>
                  </a:lnTo>
                  <a:lnTo>
                    <a:pt x="279789" y="4775"/>
                  </a:lnTo>
                  <a:lnTo>
                    <a:pt x="324233" y="21252"/>
                  </a:lnTo>
                  <a:lnTo>
                    <a:pt x="358752" y="44700"/>
                  </a:lnTo>
                  <a:lnTo>
                    <a:pt x="401593" y="93595"/>
                  </a:lnTo>
                  <a:lnTo>
                    <a:pt x="411703" y="109583"/>
                  </a:lnTo>
                  <a:lnTo>
                    <a:pt x="421911" y="93595"/>
                  </a:lnTo>
                  <a:lnTo>
                    <a:pt x="464698" y="44700"/>
                  </a:lnTo>
                  <a:lnTo>
                    <a:pt x="499143" y="21252"/>
                  </a:lnTo>
                  <a:lnTo>
                    <a:pt x="543531" y="4775"/>
                  </a:lnTo>
                  <a:lnTo>
                    <a:pt x="598796" y="0"/>
                  </a:lnTo>
                  <a:lnTo>
                    <a:pt x="665868" y="11653"/>
                  </a:lnTo>
                  <a:lnTo>
                    <a:pt x="715703" y="36026"/>
                  </a:lnTo>
                  <a:lnTo>
                    <a:pt x="755073" y="66663"/>
                  </a:lnTo>
                  <a:lnTo>
                    <a:pt x="784738" y="102120"/>
                  </a:lnTo>
                  <a:lnTo>
                    <a:pt x="805461" y="140956"/>
                  </a:lnTo>
                  <a:lnTo>
                    <a:pt x="818004" y="181726"/>
                  </a:lnTo>
                  <a:lnTo>
                    <a:pt x="823126" y="222989"/>
                  </a:lnTo>
                  <a:lnTo>
                    <a:pt x="821591" y="263300"/>
                  </a:lnTo>
                  <a:lnTo>
                    <a:pt x="814160" y="301218"/>
                  </a:lnTo>
                  <a:lnTo>
                    <a:pt x="771655" y="382039"/>
                  </a:lnTo>
                  <a:lnTo>
                    <a:pt x="741847" y="417479"/>
                  </a:lnTo>
                  <a:lnTo>
                    <a:pt x="711458" y="444838"/>
                  </a:lnTo>
                  <a:lnTo>
                    <a:pt x="679773" y="467328"/>
                  </a:lnTo>
                  <a:lnTo>
                    <a:pt x="646081" y="488164"/>
                  </a:lnTo>
                  <a:lnTo>
                    <a:pt x="609668" y="510563"/>
                  </a:lnTo>
                  <a:lnTo>
                    <a:pt x="569820" y="537738"/>
                  </a:lnTo>
                  <a:lnTo>
                    <a:pt x="525826" y="572904"/>
                  </a:lnTo>
                  <a:lnTo>
                    <a:pt x="492299" y="608159"/>
                  </a:lnTo>
                  <a:lnTo>
                    <a:pt x="465442" y="648073"/>
                  </a:lnTo>
                  <a:lnTo>
                    <a:pt x="444604" y="691068"/>
                  </a:lnTo>
                  <a:lnTo>
                    <a:pt x="429135" y="735564"/>
                  </a:lnTo>
                  <a:lnTo>
                    <a:pt x="418385" y="779981"/>
                  </a:lnTo>
                  <a:lnTo>
                    <a:pt x="411703" y="822739"/>
                  </a:lnTo>
                  <a:close/>
                </a:path>
              </a:pathLst>
            </a:custGeom>
            <a:ln w="3175">
              <a:solidFill>
                <a:srgbClr val="3364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278130" indent="-265430">
              <a:lnSpc>
                <a:spcPct val="100000"/>
              </a:lnSpc>
              <a:spcBef>
                <a:spcPts val="960"/>
              </a:spcBef>
              <a:buAutoNum type="arabicPlain"/>
              <a:tabLst>
                <a:tab pos="278130" algn="l"/>
              </a:tabLst>
            </a:pPr>
            <a:r>
              <a:rPr dirty="0"/>
              <a:t>Curipod</a:t>
            </a:r>
            <a:r>
              <a:rPr spc="-55" dirty="0"/>
              <a:t> </a:t>
            </a:r>
            <a:r>
              <a:rPr dirty="0"/>
              <a:t>(</a:t>
            </a:r>
            <a:r>
              <a:rPr dirty="0">
                <a:solidFill>
                  <a:srgbClr val="5193E1"/>
                </a:solidFill>
                <a:hlinkClick r:id="rId2"/>
              </a:rPr>
              <a:t>Click</a:t>
            </a:r>
            <a:r>
              <a:rPr spc="-45" dirty="0">
                <a:solidFill>
                  <a:srgbClr val="5193E1"/>
                </a:solidFill>
                <a:hlinkClick r:id="rId2"/>
              </a:rPr>
              <a:t> </a:t>
            </a:r>
            <a:r>
              <a:rPr spc="-20" dirty="0">
                <a:solidFill>
                  <a:srgbClr val="5193E1"/>
                </a:solidFill>
                <a:hlinkClick r:id="rId2"/>
              </a:rPr>
              <a:t>here</a:t>
            </a:r>
            <a:r>
              <a:rPr spc="-20" dirty="0"/>
              <a:t>)</a:t>
            </a:r>
          </a:p>
          <a:p>
            <a:pPr marL="278130" indent="-265430">
              <a:lnSpc>
                <a:spcPct val="100000"/>
              </a:lnSpc>
              <a:spcBef>
                <a:spcPts val="860"/>
              </a:spcBef>
              <a:buAutoNum type="arabicPlain"/>
              <a:tabLst>
                <a:tab pos="278130" algn="l"/>
              </a:tabLst>
            </a:pPr>
            <a:r>
              <a:rPr dirty="0"/>
              <a:t>EduGPT</a:t>
            </a:r>
            <a:r>
              <a:rPr spc="-75" dirty="0"/>
              <a:t> </a:t>
            </a:r>
            <a:r>
              <a:rPr dirty="0"/>
              <a:t>(</a:t>
            </a:r>
            <a:r>
              <a:rPr dirty="0">
                <a:solidFill>
                  <a:srgbClr val="5193E1"/>
                </a:solidFill>
                <a:hlinkClick r:id="rId3"/>
              </a:rPr>
              <a:t>Click</a:t>
            </a:r>
            <a:r>
              <a:rPr spc="-35" dirty="0">
                <a:solidFill>
                  <a:srgbClr val="5193E1"/>
                </a:solidFill>
                <a:hlinkClick r:id="rId3"/>
              </a:rPr>
              <a:t> </a:t>
            </a:r>
            <a:r>
              <a:rPr spc="-10" dirty="0">
                <a:solidFill>
                  <a:srgbClr val="5193E1"/>
                </a:solidFill>
                <a:hlinkClick r:id="rId3"/>
              </a:rPr>
              <a:t>here</a:t>
            </a:r>
            <a:r>
              <a:rPr spc="-10" dirty="0"/>
              <a:t>)</a:t>
            </a:r>
          </a:p>
          <a:p>
            <a:pPr marL="278130" indent="-265430">
              <a:lnSpc>
                <a:spcPct val="100000"/>
              </a:lnSpc>
              <a:spcBef>
                <a:spcPts val="865"/>
              </a:spcBef>
              <a:buAutoNum type="arabicPlain"/>
              <a:tabLst>
                <a:tab pos="278130" algn="l"/>
              </a:tabLst>
            </a:pPr>
            <a:r>
              <a:rPr dirty="0"/>
              <a:t>Eduaide</a:t>
            </a:r>
            <a:r>
              <a:rPr spc="-50" dirty="0"/>
              <a:t> </a:t>
            </a:r>
            <a:r>
              <a:rPr dirty="0"/>
              <a:t>(</a:t>
            </a:r>
            <a:r>
              <a:rPr dirty="0">
                <a:solidFill>
                  <a:srgbClr val="5193E1"/>
                </a:solidFill>
                <a:hlinkClick r:id="rId4"/>
              </a:rPr>
              <a:t>Click</a:t>
            </a:r>
            <a:r>
              <a:rPr spc="-50" dirty="0">
                <a:solidFill>
                  <a:srgbClr val="5193E1"/>
                </a:solidFill>
                <a:hlinkClick r:id="rId4"/>
              </a:rPr>
              <a:t> </a:t>
            </a:r>
            <a:r>
              <a:rPr spc="-20" dirty="0">
                <a:solidFill>
                  <a:srgbClr val="5193E1"/>
                </a:solidFill>
                <a:hlinkClick r:id="rId4"/>
              </a:rPr>
              <a:t>here</a:t>
            </a:r>
            <a:r>
              <a:rPr spc="-20" dirty="0"/>
              <a:t>)</a:t>
            </a:r>
          </a:p>
          <a:p>
            <a:pPr marL="278130" indent="-265430">
              <a:lnSpc>
                <a:spcPct val="100000"/>
              </a:lnSpc>
              <a:spcBef>
                <a:spcPts val="860"/>
              </a:spcBef>
              <a:buAutoNum type="arabicPlain"/>
              <a:tabLst>
                <a:tab pos="278130" algn="l"/>
              </a:tabLst>
            </a:pPr>
            <a:r>
              <a:rPr dirty="0"/>
              <a:t>Khan</a:t>
            </a:r>
            <a:r>
              <a:rPr spc="-50" dirty="0"/>
              <a:t> </a:t>
            </a:r>
            <a:r>
              <a:rPr dirty="0"/>
              <a:t>academy</a:t>
            </a:r>
            <a:r>
              <a:rPr spc="-35" dirty="0"/>
              <a:t> </a:t>
            </a:r>
            <a:r>
              <a:rPr dirty="0"/>
              <a:t>(</a:t>
            </a:r>
            <a:r>
              <a:rPr dirty="0">
                <a:solidFill>
                  <a:srgbClr val="5193E1"/>
                </a:solidFill>
                <a:hlinkClick r:id="rId5"/>
              </a:rPr>
              <a:t>Click</a:t>
            </a:r>
            <a:r>
              <a:rPr spc="-45" dirty="0">
                <a:solidFill>
                  <a:srgbClr val="5193E1"/>
                </a:solidFill>
                <a:hlinkClick r:id="rId5"/>
              </a:rPr>
              <a:t> </a:t>
            </a:r>
            <a:r>
              <a:rPr spc="-20" dirty="0">
                <a:solidFill>
                  <a:srgbClr val="5193E1"/>
                </a:solidFill>
                <a:hlinkClick r:id="rId5"/>
              </a:rPr>
              <a:t>here</a:t>
            </a:r>
            <a:r>
              <a:rPr spc="-20" dirty="0"/>
              <a:t>)</a:t>
            </a:r>
          </a:p>
          <a:p>
            <a:pPr marL="278130" indent="-265430">
              <a:lnSpc>
                <a:spcPct val="100000"/>
              </a:lnSpc>
              <a:spcBef>
                <a:spcPts val="860"/>
              </a:spcBef>
              <a:buAutoNum type="arabicPlain"/>
              <a:tabLst>
                <a:tab pos="278130" algn="l"/>
              </a:tabLst>
            </a:pPr>
            <a:r>
              <a:rPr dirty="0"/>
              <a:t>Magic</a:t>
            </a:r>
            <a:r>
              <a:rPr spc="-40" dirty="0"/>
              <a:t> </a:t>
            </a:r>
            <a:r>
              <a:rPr dirty="0"/>
              <a:t>school</a:t>
            </a:r>
            <a:r>
              <a:rPr spc="-40" dirty="0"/>
              <a:t> </a:t>
            </a:r>
            <a:r>
              <a:rPr dirty="0"/>
              <a:t>(</a:t>
            </a:r>
            <a:r>
              <a:rPr dirty="0">
                <a:solidFill>
                  <a:srgbClr val="5193E1"/>
                </a:solidFill>
                <a:hlinkClick r:id="rId6"/>
              </a:rPr>
              <a:t>Click</a:t>
            </a:r>
            <a:r>
              <a:rPr spc="-35" dirty="0">
                <a:solidFill>
                  <a:srgbClr val="5193E1"/>
                </a:solidFill>
                <a:hlinkClick r:id="rId6"/>
              </a:rPr>
              <a:t> </a:t>
            </a:r>
            <a:r>
              <a:rPr spc="-20" dirty="0">
                <a:solidFill>
                  <a:srgbClr val="5193E1"/>
                </a:solidFill>
                <a:hlinkClick r:id="rId6"/>
              </a:rPr>
              <a:t>here</a:t>
            </a:r>
            <a:r>
              <a:rPr spc="-20" dirty="0"/>
              <a:t>)</a:t>
            </a:r>
          </a:p>
          <a:p>
            <a:pPr marL="278130" indent="-265430">
              <a:lnSpc>
                <a:spcPct val="100000"/>
              </a:lnSpc>
              <a:spcBef>
                <a:spcPts val="865"/>
              </a:spcBef>
              <a:buAutoNum type="arabicPlain"/>
              <a:tabLst>
                <a:tab pos="278130" algn="l"/>
              </a:tabLst>
            </a:pPr>
            <a:r>
              <a:rPr spc="-10" dirty="0"/>
              <a:t>School</a:t>
            </a:r>
            <a:r>
              <a:rPr spc="-114" dirty="0"/>
              <a:t> </a:t>
            </a:r>
            <a:r>
              <a:rPr dirty="0"/>
              <a:t>AI</a:t>
            </a:r>
            <a:r>
              <a:rPr spc="-5" dirty="0"/>
              <a:t> </a:t>
            </a:r>
            <a:r>
              <a:rPr dirty="0"/>
              <a:t>(</a:t>
            </a:r>
            <a:r>
              <a:rPr dirty="0">
                <a:solidFill>
                  <a:srgbClr val="5193E1"/>
                </a:solidFill>
                <a:hlinkClick r:id="rId7"/>
              </a:rPr>
              <a:t>Click</a:t>
            </a:r>
            <a:r>
              <a:rPr spc="-10" dirty="0">
                <a:solidFill>
                  <a:srgbClr val="5193E1"/>
                </a:solidFill>
                <a:hlinkClick r:id="rId7"/>
              </a:rPr>
              <a:t> </a:t>
            </a:r>
            <a:r>
              <a:rPr spc="-20" dirty="0">
                <a:solidFill>
                  <a:srgbClr val="5193E1"/>
                </a:solidFill>
                <a:hlinkClick r:id="rId7"/>
              </a:rPr>
              <a:t>here</a:t>
            </a:r>
            <a:r>
              <a:rPr spc="-20" dirty="0"/>
              <a:t>)</a:t>
            </a:r>
          </a:p>
          <a:p>
            <a:pPr marL="278130" indent="-265430">
              <a:lnSpc>
                <a:spcPct val="100000"/>
              </a:lnSpc>
              <a:spcBef>
                <a:spcPts val="860"/>
              </a:spcBef>
              <a:buAutoNum type="arabicPlain"/>
              <a:tabLst>
                <a:tab pos="278130" algn="l"/>
              </a:tabLst>
            </a:pPr>
            <a:r>
              <a:rPr dirty="0"/>
              <a:t>Prodigygame</a:t>
            </a:r>
            <a:r>
              <a:rPr spc="-60" dirty="0"/>
              <a:t> </a:t>
            </a:r>
            <a:r>
              <a:rPr dirty="0"/>
              <a:t>(</a:t>
            </a:r>
            <a:r>
              <a:rPr dirty="0">
                <a:solidFill>
                  <a:srgbClr val="5193E1"/>
                </a:solidFill>
                <a:hlinkClick r:id="rId8"/>
              </a:rPr>
              <a:t>Click</a:t>
            </a:r>
            <a:r>
              <a:rPr spc="-60" dirty="0">
                <a:solidFill>
                  <a:srgbClr val="5193E1"/>
                </a:solidFill>
                <a:hlinkClick r:id="rId8"/>
              </a:rPr>
              <a:t> </a:t>
            </a:r>
            <a:r>
              <a:rPr spc="-20" dirty="0">
                <a:solidFill>
                  <a:srgbClr val="5193E1"/>
                </a:solidFill>
                <a:hlinkClick r:id="rId8"/>
              </a:rPr>
              <a:t>here</a:t>
            </a:r>
            <a:r>
              <a:rPr spc="-20" dirty="0"/>
              <a:t>)</a:t>
            </a:r>
          </a:p>
          <a:p>
            <a:pPr marL="278130" indent="-265430">
              <a:lnSpc>
                <a:spcPct val="100000"/>
              </a:lnSpc>
              <a:spcBef>
                <a:spcPts val="860"/>
              </a:spcBef>
              <a:buAutoNum type="arabicPlain"/>
              <a:tabLst>
                <a:tab pos="278130" algn="l"/>
              </a:tabLst>
            </a:pPr>
            <a:r>
              <a:rPr dirty="0"/>
              <a:t>PI</a:t>
            </a:r>
            <a:r>
              <a:rPr spc="-20" dirty="0"/>
              <a:t> </a:t>
            </a:r>
            <a:r>
              <a:rPr dirty="0"/>
              <a:t>(</a:t>
            </a:r>
            <a:r>
              <a:rPr dirty="0">
                <a:solidFill>
                  <a:srgbClr val="5193E1"/>
                </a:solidFill>
                <a:hlinkClick r:id="rId9"/>
              </a:rPr>
              <a:t>Click</a:t>
            </a:r>
            <a:r>
              <a:rPr spc="-25" dirty="0">
                <a:solidFill>
                  <a:srgbClr val="5193E1"/>
                </a:solidFill>
                <a:hlinkClick r:id="rId9"/>
              </a:rPr>
              <a:t> </a:t>
            </a:r>
            <a:r>
              <a:rPr spc="-20" dirty="0">
                <a:solidFill>
                  <a:srgbClr val="5193E1"/>
                </a:solidFill>
                <a:hlinkClick r:id="rId9"/>
              </a:rPr>
              <a:t>here</a:t>
            </a:r>
            <a:r>
              <a:rPr spc="-20" dirty="0"/>
              <a:t>)</a:t>
            </a:r>
          </a:p>
          <a:p>
            <a:pPr marL="278130" indent="-265430">
              <a:lnSpc>
                <a:spcPct val="100000"/>
              </a:lnSpc>
              <a:spcBef>
                <a:spcPts val="865"/>
              </a:spcBef>
              <a:buAutoNum type="arabicPlain"/>
              <a:tabLst>
                <a:tab pos="278130" algn="l"/>
              </a:tabLst>
            </a:pPr>
            <a:r>
              <a:rPr dirty="0"/>
              <a:t>Perplexity</a:t>
            </a:r>
            <a:r>
              <a:rPr spc="-45" dirty="0"/>
              <a:t> </a:t>
            </a:r>
            <a:r>
              <a:rPr dirty="0"/>
              <a:t>(</a:t>
            </a:r>
            <a:r>
              <a:rPr dirty="0">
                <a:solidFill>
                  <a:srgbClr val="5193E1"/>
                </a:solidFill>
                <a:hlinkClick r:id="rId10"/>
              </a:rPr>
              <a:t>Click</a:t>
            </a:r>
            <a:r>
              <a:rPr spc="-55" dirty="0">
                <a:solidFill>
                  <a:srgbClr val="5193E1"/>
                </a:solidFill>
                <a:hlinkClick r:id="rId10"/>
              </a:rPr>
              <a:t> </a:t>
            </a:r>
            <a:r>
              <a:rPr spc="-20" dirty="0">
                <a:solidFill>
                  <a:srgbClr val="5193E1"/>
                </a:solidFill>
                <a:hlinkClick r:id="rId10"/>
              </a:rPr>
              <a:t>here</a:t>
            </a:r>
            <a:r>
              <a:rPr spc="-20" dirty="0"/>
              <a:t>)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400050" indent="-387350">
              <a:lnSpc>
                <a:spcPct val="100000"/>
              </a:lnSpc>
              <a:spcBef>
                <a:spcPts val="960"/>
              </a:spcBef>
              <a:buAutoNum type="arabicPlain" startAt="10"/>
              <a:tabLst>
                <a:tab pos="400050" algn="l"/>
              </a:tabLst>
            </a:pPr>
            <a:r>
              <a:rPr spc="-10" dirty="0">
                <a:solidFill>
                  <a:srgbClr val="000000"/>
                </a:solidFill>
              </a:rPr>
              <a:t>Twee</a:t>
            </a:r>
            <a:r>
              <a:rPr spc="-8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(</a:t>
            </a:r>
            <a:r>
              <a:rPr dirty="0">
                <a:hlinkClick r:id="rId11"/>
              </a:rPr>
              <a:t>Click</a:t>
            </a:r>
            <a:r>
              <a:rPr spc="-75" dirty="0">
                <a:hlinkClick r:id="rId11"/>
              </a:rPr>
              <a:t> </a:t>
            </a:r>
            <a:r>
              <a:rPr spc="-10" dirty="0">
                <a:hlinkClick r:id="rId11"/>
              </a:rPr>
              <a:t>here</a:t>
            </a:r>
            <a:r>
              <a:rPr spc="-10" dirty="0">
                <a:solidFill>
                  <a:srgbClr val="000000"/>
                </a:solidFill>
              </a:rPr>
              <a:t>)</a:t>
            </a:r>
          </a:p>
          <a:p>
            <a:pPr marL="387350" indent="-374650">
              <a:lnSpc>
                <a:spcPct val="100000"/>
              </a:lnSpc>
              <a:spcBef>
                <a:spcPts val="860"/>
              </a:spcBef>
              <a:buAutoNum type="arabicPlain" startAt="10"/>
              <a:tabLst>
                <a:tab pos="387350" algn="l"/>
              </a:tabLst>
            </a:pPr>
            <a:r>
              <a:rPr dirty="0">
                <a:solidFill>
                  <a:srgbClr val="000000"/>
                </a:solidFill>
              </a:rPr>
              <a:t>Gamma</a:t>
            </a:r>
            <a:r>
              <a:rPr spc="-5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(</a:t>
            </a:r>
            <a:r>
              <a:rPr dirty="0">
                <a:hlinkClick r:id="rId12"/>
              </a:rPr>
              <a:t>Click</a:t>
            </a:r>
            <a:r>
              <a:rPr spc="-40" dirty="0">
                <a:hlinkClick r:id="rId12"/>
              </a:rPr>
              <a:t> </a:t>
            </a:r>
            <a:r>
              <a:rPr spc="-10" dirty="0">
                <a:hlinkClick r:id="rId12"/>
              </a:rPr>
              <a:t>here</a:t>
            </a:r>
            <a:r>
              <a:rPr spc="-10" dirty="0">
                <a:solidFill>
                  <a:srgbClr val="000000"/>
                </a:solidFill>
              </a:rPr>
              <a:t>)</a:t>
            </a:r>
          </a:p>
          <a:p>
            <a:pPr marL="404495" indent="-391795">
              <a:lnSpc>
                <a:spcPct val="100000"/>
              </a:lnSpc>
              <a:spcBef>
                <a:spcPts val="865"/>
              </a:spcBef>
              <a:buAutoNum type="arabicPlain" startAt="10"/>
              <a:tabLst>
                <a:tab pos="404495" algn="l"/>
              </a:tabLst>
            </a:pPr>
            <a:r>
              <a:rPr dirty="0">
                <a:solidFill>
                  <a:srgbClr val="000000"/>
                </a:solidFill>
              </a:rPr>
              <a:t>Book</a:t>
            </a:r>
            <a:r>
              <a:rPr spc="-3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(</a:t>
            </a:r>
            <a:r>
              <a:rPr dirty="0">
                <a:solidFill>
                  <a:srgbClr val="007EFD"/>
                </a:solidFill>
                <a:hlinkClick r:id="rId13"/>
              </a:rPr>
              <a:t>Click</a:t>
            </a:r>
            <a:r>
              <a:rPr spc="-30" dirty="0">
                <a:solidFill>
                  <a:srgbClr val="007EFD"/>
                </a:solidFill>
                <a:hlinkClick r:id="rId13"/>
              </a:rPr>
              <a:t> </a:t>
            </a:r>
            <a:r>
              <a:rPr spc="-10" dirty="0">
                <a:solidFill>
                  <a:srgbClr val="007EFD"/>
                </a:solidFill>
                <a:hlinkClick r:id="rId13"/>
              </a:rPr>
              <a:t>here</a:t>
            </a:r>
            <a:r>
              <a:rPr spc="-10" dirty="0">
                <a:solidFill>
                  <a:srgbClr val="000000"/>
                </a:solidFill>
              </a:rPr>
              <a:t>)</a:t>
            </a:r>
          </a:p>
          <a:p>
            <a:pPr marL="404495" indent="-391795">
              <a:lnSpc>
                <a:spcPct val="100000"/>
              </a:lnSpc>
              <a:spcBef>
                <a:spcPts val="860"/>
              </a:spcBef>
              <a:buAutoNum type="arabicPlain" startAt="10"/>
              <a:tabLst>
                <a:tab pos="404495" algn="l"/>
              </a:tabLst>
            </a:pPr>
            <a:r>
              <a:rPr dirty="0">
                <a:solidFill>
                  <a:srgbClr val="000000"/>
                </a:solidFill>
              </a:rPr>
              <a:t>Prompt</a:t>
            </a:r>
            <a:r>
              <a:rPr spc="-4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Library</a:t>
            </a:r>
            <a:r>
              <a:rPr spc="-4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(</a:t>
            </a:r>
            <a:r>
              <a:rPr dirty="0">
                <a:solidFill>
                  <a:srgbClr val="007EFD"/>
                </a:solidFill>
                <a:hlinkClick r:id="rId14"/>
              </a:rPr>
              <a:t>Click</a:t>
            </a:r>
            <a:r>
              <a:rPr spc="-40" dirty="0">
                <a:solidFill>
                  <a:srgbClr val="007EFD"/>
                </a:solidFill>
                <a:hlinkClick r:id="rId14"/>
              </a:rPr>
              <a:t> </a:t>
            </a:r>
            <a:r>
              <a:rPr spc="-20" dirty="0">
                <a:solidFill>
                  <a:srgbClr val="007EFD"/>
                </a:solidFill>
                <a:hlinkClick r:id="rId14"/>
              </a:rPr>
              <a:t>here</a:t>
            </a:r>
            <a:r>
              <a:rPr spc="-20" dirty="0">
                <a:solidFill>
                  <a:srgbClr val="000000"/>
                </a:solidFill>
              </a:rPr>
              <a:t>)</a:t>
            </a:r>
          </a:p>
          <a:p>
            <a:pPr marL="404495" indent="-391795">
              <a:lnSpc>
                <a:spcPct val="100000"/>
              </a:lnSpc>
              <a:spcBef>
                <a:spcPts val="860"/>
              </a:spcBef>
              <a:buAutoNum type="arabicPlain" startAt="10"/>
              <a:tabLst>
                <a:tab pos="404495" algn="l"/>
              </a:tabLst>
            </a:pPr>
            <a:r>
              <a:rPr dirty="0">
                <a:solidFill>
                  <a:srgbClr val="000000"/>
                </a:solidFill>
              </a:rPr>
              <a:t>More</a:t>
            </a:r>
            <a:r>
              <a:rPr spc="-4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(</a:t>
            </a:r>
            <a:r>
              <a:rPr dirty="0">
                <a:solidFill>
                  <a:srgbClr val="007EFD"/>
                </a:solidFill>
                <a:hlinkClick r:id="rId15"/>
              </a:rPr>
              <a:t>Click</a:t>
            </a:r>
            <a:r>
              <a:rPr spc="-30" dirty="0">
                <a:solidFill>
                  <a:srgbClr val="007EFD"/>
                </a:solidFill>
                <a:hlinkClick r:id="rId15"/>
              </a:rPr>
              <a:t> </a:t>
            </a:r>
            <a:r>
              <a:rPr spc="-20" dirty="0">
                <a:solidFill>
                  <a:srgbClr val="007EFD"/>
                </a:solidFill>
                <a:hlinkClick r:id="rId15"/>
              </a:rPr>
              <a:t>here</a:t>
            </a:r>
            <a:r>
              <a:rPr spc="-20" dirty="0">
                <a:solidFill>
                  <a:srgbClr val="000000"/>
                </a:solidFill>
              </a:rPr>
              <a:t>)</a:t>
            </a:r>
          </a:p>
          <a:p>
            <a:pPr marL="404495" indent="-391795">
              <a:lnSpc>
                <a:spcPct val="100000"/>
              </a:lnSpc>
              <a:spcBef>
                <a:spcPts val="865"/>
              </a:spcBef>
              <a:buAutoNum type="arabicPlain" startAt="10"/>
              <a:tabLst>
                <a:tab pos="404495" algn="l"/>
              </a:tabLst>
            </a:pPr>
            <a:r>
              <a:rPr dirty="0">
                <a:solidFill>
                  <a:srgbClr val="000000"/>
                </a:solidFill>
              </a:rPr>
              <a:t>Formative</a:t>
            </a:r>
            <a:r>
              <a:rPr spc="-7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(</a:t>
            </a:r>
            <a:r>
              <a:rPr dirty="0">
                <a:solidFill>
                  <a:srgbClr val="007EFD"/>
                </a:solidFill>
                <a:hlinkClick r:id="rId16"/>
              </a:rPr>
              <a:t>Click</a:t>
            </a:r>
            <a:r>
              <a:rPr spc="-60" dirty="0">
                <a:solidFill>
                  <a:srgbClr val="007EFD"/>
                </a:solidFill>
                <a:hlinkClick r:id="rId16"/>
              </a:rPr>
              <a:t> </a:t>
            </a:r>
            <a:r>
              <a:rPr spc="-20" dirty="0">
                <a:solidFill>
                  <a:srgbClr val="007EFD"/>
                </a:solidFill>
                <a:hlinkClick r:id="rId16"/>
              </a:rPr>
              <a:t>here</a:t>
            </a:r>
            <a:r>
              <a:rPr spc="-20" dirty="0">
                <a:solidFill>
                  <a:srgbClr val="000000"/>
                </a:solidFill>
              </a:rPr>
              <a:t>)</a:t>
            </a:r>
          </a:p>
          <a:p>
            <a:pPr marL="404495" indent="-391795">
              <a:lnSpc>
                <a:spcPct val="100000"/>
              </a:lnSpc>
              <a:spcBef>
                <a:spcPts val="860"/>
              </a:spcBef>
              <a:buAutoNum type="arabicPlain" startAt="10"/>
              <a:tabLst>
                <a:tab pos="404495" algn="l"/>
              </a:tabLst>
            </a:pPr>
            <a:r>
              <a:rPr dirty="0">
                <a:solidFill>
                  <a:srgbClr val="000000"/>
                </a:solidFill>
              </a:rPr>
              <a:t>Quizizz</a:t>
            </a:r>
            <a:r>
              <a:rPr spc="-4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(</a:t>
            </a:r>
            <a:r>
              <a:rPr dirty="0">
                <a:solidFill>
                  <a:srgbClr val="007EFD"/>
                </a:solidFill>
                <a:hlinkClick r:id="rId17"/>
              </a:rPr>
              <a:t>Click</a:t>
            </a:r>
            <a:r>
              <a:rPr spc="-40" dirty="0">
                <a:solidFill>
                  <a:srgbClr val="007EFD"/>
                </a:solidFill>
                <a:hlinkClick r:id="rId17"/>
              </a:rPr>
              <a:t> </a:t>
            </a:r>
            <a:r>
              <a:rPr spc="-20" dirty="0">
                <a:solidFill>
                  <a:srgbClr val="007EFD"/>
                </a:solidFill>
                <a:hlinkClick r:id="rId17"/>
              </a:rPr>
              <a:t>here</a:t>
            </a:r>
            <a:r>
              <a:rPr spc="-20" dirty="0">
                <a:solidFill>
                  <a:srgbClr val="000000"/>
                </a:solidFill>
              </a:rPr>
              <a:t>)</a:t>
            </a:r>
          </a:p>
          <a:p>
            <a:pPr marL="404495" indent="-391795">
              <a:lnSpc>
                <a:spcPct val="100000"/>
              </a:lnSpc>
              <a:spcBef>
                <a:spcPts val="860"/>
              </a:spcBef>
              <a:buAutoNum type="arabicPlain" startAt="10"/>
              <a:tabLst>
                <a:tab pos="404495" algn="l"/>
              </a:tabLst>
            </a:pPr>
            <a:r>
              <a:rPr dirty="0">
                <a:solidFill>
                  <a:srgbClr val="000000"/>
                </a:solidFill>
              </a:rPr>
              <a:t>99</a:t>
            </a:r>
            <a:r>
              <a:rPr spc="-2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math</a:t>
            </a:r>
            <a:r>
              <a:rPr spc="-2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(</a:t>
            </a:r>
            <a:r>
              <a:rPr dirty="0">
                <a:solidFill>
                  <a:srgbClr val="007EFD"/>
                </a:solidFill>
                <a:hlinkClick r:id="rId18"/>
              </a:rPr>
              <a:t>Click</a:t>
            </a:r>
            <a:r>
              <a:rPr spc="-20" dirty="0">
                <a:solidFill>
                  <a:srgbClr val="007EFD"/>
                </a:solidFill>
                <a:hlinkClick r:id="rId18"/>
              </a:rPr>
              <a:t> here</a:t>
            </a:r>
            <a:r>
              <a:rPr spc="-20" dirty="0">
                <a:solidFill>
                  <a:srgbClr val="000000"/>
                </a:solidFill>
              </a:rPr>
              <a:t>)</a:t>
            </a:r>
          </a:p>
          <a:p>
            <a:pPr marL="404495" indent="-391795">
              <a:lnSpc>
                <a:spcPct val="100000"/>
              </a:lnSpc>
              <a:spcBef>
                <a:spcPts val="865"/>
              </a:spcBef>
              <a:buAutoNum type="arabicPlain" startAt="10"/>
              <a:tabLst>
                <a:tab pos="404495" algn="l"/>
              </a:tabLst>
            </a:pPr>
            <a:r>
              <a:rPr dirty="0">
                <a:solidFill>
                  <a:srgbClr val="000000"/>
                </a:solidFill>
              </a:rPr>
              <a:t>Socrative</a:t>
            </a:r>
            <a:r>
              <a:rPr spc="-5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(</a:t>
            </a:r>
            <a:r>
              <a:rPr dirty="0">
                <a:solidFill>
                  <a:srgbClr val="007EFD"/>
                </a:solidFill>
                <a:hlinkClick r:id="rId19"/>
              </a:rPr>
              <a:t>Click</a:t>
            </a:r>
            <a:r>
              <a:rPr spc="-40" dirty="0">
                <a:solidFill>
                  <a:srgbClr val="007EFD"/>
                </a:solidFill>
                <a:hlinkClick r:id="rId19"/>
              </a:rPr>
              <a:t> </a:t>
            </a:r>
            <a:r>
              <a:rPr spc="-20" dirty="0">
                <a:solidFill>
                  <a:srgbClr val="007EFD"/>
                </a:solidFill>
                <a:hlinkClick r:id="rId19"/>
              </a:rPr>
              <a:t>here</a:t>
            </a:r>
            <a:r>
              <a:rPr spc="-20" dirty="0">
                <a:solidFill>
                  <a:srgbClr val="000000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94FA1A1-A7A6-B60B-3E5B-8B6E8CEEC0EC}"/>
              </a:ext>
            </a:extLst>
          </p:cNvPr>
          <p:cNvSpPr/>
          <p:nvPr/>
        </p:nvSpPr>
        <p:spPr>
          <a:xfrm>
            <a:off x="2096958" y="136525"/>
            <a:ext cx="658225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Α </a:t>
            </a:r>
            <a:r>
              <a:rPr lang="en-US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taste of Amsterdam…</a:t>
            </a:r>
            <a:endParaRPr lang="en-US" sz="4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9" name="Picture 8" descr="Bicycles on a bridge&#10;&#10;Description automatically generated">
            <a:extLst>
              <a:ext uri="{FF2B5EF4-FFF2-40B4-BE49-F238E27FC236}">
                <a16:creationId xmlns="" xmlns:a16="http://schemas.microsoft.com/office/drawing/2014/main" id="{DF47E2D7-E5C9-94F4-6EE5-FFE65ED5F4D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030684" y="1696641"/>
            <a:ext cx="3336925" cy="2502694"/>
          </a:xfrm>
          <a:prstGeom prst="rect">
            <a:avLst/>
          </a:prstGeom>
        </p:spPr>
      </p:pic>
      <p:pic>
        <p:nvPicPr>
          <p:cNvPr id="11" name="Picture 10" descr="A tree with pink flowers&#10;&#10;Description automatically generated">
            <a:extLst>
              <a:ext uri="{FF2B5EF4-FFF2-40B4-BE49-F238E27FC236}">
                <a16:creationId xmlns="" xmlns:a16="http://schemas.microsoft.com/office/drawing/2014/main" id="{6D008A0E-6825-C655-FEAA-9E42042EF7C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3570249" y="2306241"/>
            <a:ext cx="3336928" cy="2502696"/>
          </a:xfrm>
          <a:prstGeom prst="rect">
            <a:avLst/>
          </a:prstGeom>
        </p:spPr>
      </p:pic>
      <p:pic>
        <p:nvPicPr>
          <p:cNvPr id="13" name="Picture 12" descr="A canal with trees and buildings&#10;&#10;Description automatically generated">
            <a:extLst>
              <a:ext uri="{FF2B5EF4-FFF2-40B4-BE49-F238E27FC236}">
                <a16:creationId xmlns="" xmlns:a16="http://schemas.microsoft.com/office/drawing/2014/main" id="{1AEC6ECA-F61E-105E-33BB-40E5682EB75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6101482" y="1704975"/>
            <a:ext cx="3403602" cy="2552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3603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standing next to a statue&#10;&#10;Description automatically generated">
            <a:extLst>
              <a:ext uri="{FF2B5EF4-FFF2-40B4-BE49-F238E27FC236}">
                <a16:creationId xmlns="" xmlns:a16="http://schemas.microsoft.com/office/drawing/2014/main" id="{5E7D6478-FA15-BF59-61B3-FF668B28E70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2835914" y="1169591"/>
            <a:ext cx="3997325" cy="2997994"/>
          </a:xfrm>
          <a:prstGeom prst="rect">
            <a:avLst/>
          </a:prstGeom>
        </p:spPr>
      </p:pic>
      <p:pic>
        <p:nvPicPr>
          <p:cNvPr id="7" name="Picture 6" descr="A tree with lights on it&#10;&#10;Description automatically generated">
            <a:extLst>
              <a:ext uri="{FF2B5EF4-FFF2-40B4-BE49-F238E27FC236}">
                <a16:creationId xmlns="" xmlns:a16="http://schemas.microsoft.com/office/drawing/2014/main" id="{2B7E91FE-0711-222F-B0D9-4981D287437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300049" y="703876"/>
            <a:ext cx="4860926" cy="3421424"/>
          </a:xfrm>
          <a:prstGeom prst="rect">
            <a:avLst/>
          </a:prstGeom>
        </p:spPr>
      </p:pic>
      <p:pic>
        <p:nvPicPr>
          <p:cNvPr id="9" name="Picture 8" descr="A street with buildings and trees at night&#10;&#10;Description automatically generated">
            <a:extLst>
              <a:ext uri="{FF2B5EF4-FFF2-40B4-BE49-F238E27FC236}">
                <a16:creationId xmlns="" xmlns:a16="http://schemas.microsoft.com/office/drawing/2014/main" id="{A4920F7E-A04E-AB8F-7D68-C06ED77C918C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607616" y="607616"/>
            <a:ext cx="4860925" cy="364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0854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ond with flowers and trees&#10;&#10;Description automatically generated">
            <a:extLst>
              <a:ext uri="{FF2B5EF4-FFF2-40B4-BE49-F238E27FC236}">
                <a16:creationId xmlns="" xmlns:a16="http://schemas.microsoft.com/office/drawing/2014/main" id="{D59B6A7A-83FD-EF1F-2D1E-97D0CED9AA0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440096" y="451260"/>
            <a:ext cx="5149850" cy="4264742"/>
          </a:xfrm>
          <a:prstGeom prst="rect">
            <a:avLst/>
          </a:prstGeom>
        </p:spPr>
      </p:pic>
      <p:pic>
        <p:nvPicPr>
          <p:cNvPr id="5" name="Picture 4" descr="A windmill with people around it&#10;&#10;Description automatically generated">
            <a:extLst>
              <a:ext uri="{FF2B5EF4-FFF2-40B4-BE49-F238E27FC236}">
                <a16:creationId xmlns="" xmlns:a16="http://schemas.microsoft.com/office/drawing/2014/main" id="{2E655170-ED77-1F73-64B9-8A6395B3069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4436704" y="407014"/>
            <a:ext cx="5149850" cy="426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523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1996" y="1655637"/>
            <a:ext cx="3662997" cy="2819882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757057" y="1645464"/>
            <a:ext cx="269049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latin typeface="Arial MT"/>
                <a:cs typeface="Arial MT"/>
              </a:rPr>
              <a:t>"Artificial</a:t>
            </a:r>
            <a:r>
              <a:rPr sz="2200" spc="-55" dirty="0">
                <a:latin typeface="Arial MT"/>
                <a:cs typeface="Arial MT"/>
              </a:rPr>
              <a:t> </a:t>
            </a:r>
            <a:r>
              <a:rPr sz="2200" spc="-10" dirty="0">
                <a:latin typeface="Arial MT"/>
                <a:cs typeface="Arial MT"/>
              </a:rPr>
              <a:t>Intelligence"</a:t>
            </a:r>
            <a:endParaRPr sz="22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95841" y="2187361"/>
            <a:ext cx="1195705" cy="313055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30"/>
              </a:lnSpc>
            </a:pPr>
            <a:r>
              <a:rPr sz="2200" spc="-10" dirty="0">
                <a:latin typeface="Arial MT"/>
                <a:cs typeface="Arial MT"/>
              </a:rPr>
              <a:t>machines</a:t>
            </a:r>
            <a:endParaRPr sz="22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79739" y="2148016"/>
            <a:ext cx="265112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89505" algn="l"/>
              </a:tabLst>
            </a:pPr>
            <a:r>
              <a:rPr sz="2200" dirty="0">
                <a:latin typeface="Arial MT"/>
                <a:cs typeface="Arial MT"/>
              </a:rPr>
              <a:t>refers</a:t>
            </a:r>
            <a:r>
              <a:rPr sz="2200" spc="-65" dirty="0">
                <a:latin typeface="Arial MT"/>
                <a:cs typeface="Arial MT"/>
              </a:rPr>
              <a:t> </a:t>
            </a:r>
            <a:r>
              <a:rPr sz="2200" spc="-25" dirty="0">
                <a:latin typeface="Arial MT"/>
                <a:cs typeface="Arial MT"/>
              </a:rPr>
              <a:t>to</a:t>
            </a:r>
            <a:r>
              <a:rPr sz="2200" dirty="0">
                <a:latin typeface="Arial MT"/>
                <a:cs typeface="Arial MT"/>
              </a:rPr>
              <a:t>	</a:t>
            </a:r>
            <a:r>
              <a:rPr sz="2200" spc="-25" dirty="0">
                <a:latin typeface="Arial MT"/>
                <a:cs typeface="Arial MT"/>
              </a:rPr>
              <a:t>or</a:t>
            </a:r>
            <a:endParaRPr sz="22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86864" y="2650581"/>
            <a:ext cx="283337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latin typeface="Arial MT"/>
                <a:cs typeface="Arial MT"/>
              </a:rPr>
              <a:t>computer</a:t>
            </a:r>
            <a:r>
              <a:rPr sz="2200" spc="-85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systems</a:t>
            </a:r>
            <a:r>
              <a:rPr sz="2200" spc="-85" dirty="0">
                <a:latin typeface="Arial MT"/>
                <a:cs typeface="Arial MT"/>
              </a:rPr>
              <a:t> </a:t>
            </a:r>
            <a:r>
              <a:rPr sz="2200" spc="-20" dirty="0">
                <a:latin typeface="Arial MT"/>
                <a:cs typeface="Arial MT"/>
              </a:rPr>
              <a:t>that</a:t>
            </a:r>
            <a:endParaRPr sz="22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09102" y="3153145"/>
            <a:ext cx="195072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latin typeface="Arial MT"/>
                <a:cs typeface="Arial MT"/>
              </a:rPr>
              <a:t>are</a:t>
            </a:r>
            <a:r>
              <a:rPr sz="2200" spc="-8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designed</a:t>
            </a:r>
            <a:r>
              <a:rPr sz="2200" spc="-80" dirty="0">
                <a:latin typeface="Arial MT"/>
                <a:cs typeface="Arial MT"/>
              </a:rPr>
              <a:t> </a:t>
            </a:r>
            <a:r>
              <a:rPr sz="2200" spc="-25" dirty="0">
                <a:latin typeface="Arial MT"/>
                <a:cs typeface="Arial MT"/>
              </a:rPr>
              <a:t>to</a:t>
            </a:r>
            <a:endParaRPr sz="22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27361" y="3192477"/>
            <a:ext cx="974725" cy="313055"/>
          </a:xfrm>
          <a:prstGeom prst="rect">
            <a:avLst/>
          </a:prstGeom>
          <a:solidFill>
            <a:srgbClr val="B6B2C9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30"/>
              </a:lnSpc>
            </a:pPr>
            <a:r>
              <a:rPr sz="2200" spc="-10" dirty="0">
                <a:latin typeface="Arial MT"/>
                <a:cs typeface="Arial MT"/>
              </a:rPr>
              <a:t>perform</a:t>
            </a:r>
            <a:endParaRPr sz="22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95437" y="3695041"/>
            <a:ext cx="652780" cy="313055"/>
          </a:xfrm>
          <a:prstGeom prst="rect">
            <a:avLst/>
          </a:prstGeom>
          <a:solidFill>
            <a:srgbClr val="B6B2C9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30"/>
              </a:lnSpc>
            </a:pPr>
            <a:r>
              <a:rPr sz="2200" spc="-10" dirty="0">
                <a:latin typeface="Arial MT"/>
                <a:cs typeface="Arial MT"/>
              </a:rPr>
              <a:t>tasks</a:t>
            </a:r>
            <a:endParaRPr sz="22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13878" y="3655697"/>
            <a:ext cx="2509520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latin typeface="Arial MT"/>
                <a:cs typeface="Arial MT"/>
              </a:rPr>
              <a:t>that</a:t>
            </a:r>
            <a:r>
              <a:rPr sz="2200" spc="-7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typically</a:t>
            </a:r>
            <a:r>
              <a:rPr sz="2200" spc="-60" dirty="0">
                <a:latin typeface="Arial MT"/>
                <a:cs typeface="Arial MT"/>
              </a:rPr>
              <a:t> </a:t>
            </a:r>
            <a:r>
              <a:rPr sz="2200" spc="-10" dirty="0">
                <a:latin typeface="Arial MT"/>
                <a:cs typeface="Arial MT"/>
              </a:rPr>
              <a:t>require</a:t>
            </a:r>
            <a:endParaRPr sz="2200">
              <a:latin typeface="Arial MT"/>
              <a:cs typeface="Arial M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61921" y="4197606"/>
            <a:ext cx="2486660" cy="313055"/>
          </a:xfrm>
          <a:prstGeom prst="rect">
            <a:avLst/>
          </a:prstGeom>
          <a:solidFill>
            <a:srgbClr val="FFA99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30"/>
              </a:lnSpc>
            </a:pPr>
            <a:r>
              <a:rPr sz="2200" dirty="0">
                <a:latin typeface="Arial MT"/>
                <a:cs typeface="Arial MT"/>
              </a:rPr>
              <a:t>human</a:t>
            </a:r>
            <a:r>
              <a:rPr sz="2200" spc="-95" dirty="0">
                <a:latin typeface="Arial MT"/>
                <a:cs typeface="Arial MT"/>
              </a:rPr>
              <a:t> </a:t>
            </a:r>
            <a:r>
              <a:rPr sz="2200" spc="-10" dirty="0">
                <a:latin typeface="Arial MT"/>
                <a:cs typeface="Arial MT"/>
              </a:rPr>
              <a:t>intelligence.</a:t>
            </a:r>
            <a:endParaRPr sz="2200">
              <a:latin typeface="Arial MT"/>
              <a:cs typeface="Arial MT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3369144" y="304103"/>
            <a:ext cx="349885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/>
              <a:t>Artificial</a:t>
            </a:r>
            <a:r>
              <a:rPr sz="2800" spc="-125" dirty="0"/>
              <a:t> </a:t>
            </a:r>
            <a:r>
              <a:rPr sz="2800" spc="-10" dirty="0"/>
              <a:t>Intelligence</a:t>
            </a:r>
            <a:endParaRPr sz="2800"/>
          </a:p>
        </p:txBody>
      </p:sp>
      <p:pic>
        <p:nvPicPr>
          <p:cNvPr id="13" name="object 13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716" y="2087640"/>
            <a:ext cx="1083602" cy="197675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arden with many flowers&#10;&#10;Description automatically generated">
            <a:extLst>
              <a:ext uri="{FF2B5EF4-FFF2-40B4-BE49-F238E27FC236}">
                <a16:creationId xmlns="" xmlns:a16="http://schemas.microsoft.com/office/drawing/2014/main" id="{7D68330D-2104-4EEE-9042-972C256654D2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649070" y="646330"/>
            <a:ext cx="5170643" cy="3877983"/>
          </a:xfrm>
          <a:prstGeom prst="rect">
            <a:avLst/>
          </a:prstGeom>
        </p:spPr>
      </p:pic>
      <p:pic>
        <p:nvPicPr>
          <p:cNvPr id="7" name="Picture 6" descr="A person taking a selfie in front of a field of flowers&#10;&#10;Description automatically generated">
            <a:extLst>
              <a:ext uri="{FF2B5EF4-FFF2-40B4-BE49-F238E27FC236}">
                <a16:creationId xmlns="" xmlns:a16="http://schemas.microsoft.com/office/drawing/2014/main" id="{C3101543-071E-F0E9-DA16-FAA16D50CDE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 flipV="1">
            <a:off x="4562309" y="631485"/>
            <a:ext cx="5149850" cy="3862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3904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oup of women posing for a photo&#10;&#10;Description automatically generated">
            <a:extLst>
              <a:ext uri="{FF2B5EF4-FFF2-40B4-BE49-F238E27FC236}">
                <a16:creationId xmlns="" xmlns:a16="http://schemas.microsoft.com/office/drawing/2014/main" id="{52D96059-CE3E-2FFF-17F4-41FAB2D1472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95400" y="4505"/>
            <a:ext cx="4648200" cy="2571751"/>
          </a:xfrm>
          <a:prstGeom prst="rect">
            <a:avLst/>
          </a:prstGeom>
        </p:spPr>
      </p:pic>
      <p:pic>
        <p:nvPicPr>
          <p:cNvPr id="7" name="Picture 6" descr="A group of people standing in a circle&#10;&#10;Description automatically generated">
            <a:extLst>
              <a:ext uri="{FF2B5EF4-FFF2-40B4-BE49-F238E27FC236}">
                <a16:creationId xmlns="" xmlns:a16="http://schemas.microsoft.com/office/drawing/2014/main" id="{8D33D650-D2DD-1B82-4067-F538A30F815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3600" y="0"/>
            <a:ext cx="3276600" cy="5149850"/>
          </a:xfrm>
          <a:prstGeom prst="rect">
            <a:avLst/>
          </a:prstGeom>
        </p:spPr>
      </p:pic>
      <p:pic>
        <p:nvPicPr>
          <p:cNvPr id="9" name="Picture 8" descr="Two women sitting at a table with laptops&#10;&#10;Description automatically generated">
            <a:extLst>
              <a:ext uri="{FF2B5EF4-FFF2-40B4-BE49-F238E27FC236}">
                <a16:creationId xmlns="" xmlns:a16="http://schemas.microsoft.com/office/drawing/2014/main" id="{CAE8851A-660B-26B5-4BBD-E588735EC1F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66684" y="2574925"/>
            <a:ext cx="4495800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506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48D9CE4-7459-8197-FFA4-30804FD04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375547"/>
            <a:ext cx="7035469" cy="614044"/>
          </a:xfrm>
        </p:spPr>
        <p:txBody>
          <a:bodyPr wrap="square" anchor="ctr">
            <a:normAutofit fontScale="90000"/>
          </a:bodyPr>
          <a:lstStyle/>
          <a:p>
            <a:r>
              <a:rPr lang="el-GR" sz="2400" dirty="0"/>
              <a:t>Εργαλεία τεχνητής νοημοσύνης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l-GR" sz="2400" dirty="0"/>
              <a:t> </a:t>
            </a:r>
            <a:r>
              <a:rPr lang="en-US" sz="2400" dirty="0"/>
              <a:t>(Artificial Intelligence)</a:t>
            </a:r>
          </a:p>
        </p:txBody>
      </p:sp>
      <p:graphicFrame>
        <p:nvGraphicFramePr>
          <p:cNvPr id="5" name="TextBox 2">
            <a:extLst>
              <a:ext uri="{FF2B5EF4-FFF2-40B4-BE49-F238E27FC236}">
                <a16:creationId xmlns="" xmlns:a16="http://schemas.microsoft.com/office/drawing/2014/main" id="{951189BA-041E-D6AA-F9A5-D4F7035D18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4182459"/>
              </p:ext>
            </p:extLst>
          </p:nvPr>
        </p:nvGraphicFramePr>
        <p:xfrm>
          <a:off x="1676400" y="1279525"/>
          <a:ext cx="7035469" cy="3268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9932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32A17C9-FCBB-ADAC-511D-CC26C8F83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88925"/>
            <a:ext cx="7035469" cy="614044"/>
          </a:xfrm>
        </p:spPr>
        <p:txBody>
          <a:bodyPr wrap="square" anchor="ctr">
            <a:normAutofit/>
          </a:bodyPr>
          <a:lstStyle/>
          <a:p>
            <a:r>
              <a:rPr lang="el-GR" dirty="0"/>
              <a:t>Πώς μπορούν τα εργαλεία τεχνητής νοημοσύνης (</a:t>
            </a:r>
            <a:r>
              <a:rPr lang="en-US" dirty="0"/>
              <a:t>Artificial Intelligence</a:t>
            </a:r>
            <a:r>
              <a:rPr lang="el-GR" dirty="0"/>
              <a:t>)</a:t>
            </a:r>
            <a:r>
              <a:rPr lang="en-US" dirty="0"/>
              <a:t> </a:t>
            </a:r>
            <a:r>
              <a:rPr lang="el-GR" dirty="0"/>
              <a:t>να βοηθήσουν έναν δάσκαλο</a:t>
            </a:r>
            <a:r>
              <a:rPr lang="en-US" dirty="0"/>
              <a:t>;</a:t>
            </a:r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="" xmlns:a16="http://schemas.microsoft.com/office/drawing/2014/main" id="{D79E5939-00E6-8F9C-1B70-A5ACE243BB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84439355"/>
              </p:ext>
            </p:extLst>
          </p:nvPr>
        </p:nvGraphicFramePr>
        <p:xfrm>
          <a:off x="1371600" y="1160797"/>
          <a:ext cx="7035469" cy="39879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3865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C8E6C40-0E78-0280-ADDC-7FD987236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4265" y="357380"/>
            <a:ext cx="7035469" cy="830997"/>
          </a:xfrm>
        </p:spPr>
        <p:txBody>
          <a:bodyPr/>
          <a:lstStyle/>
          <a:p>
            <a:r>
              <a:rPr lang="en-US" dirty="0"/>
              <a:t>	</a:t>
            </a:r>
            <a:r>
              <a:rPr lang="en-US" sz="3600" dirty="0">
                <a:solidFill>
                  <a:schemeClr val="bg1"/>
                </a:solidFill>
              </a:rPr>
              <a:t>Chat </a:t>
            </a:r>
            <a:r>
              <a:rPr lang="en-US" sz="3600" dirty="0" err="1">
                <a:solidFill>
                  <a:schemeClr val="bg1"/>
                </a:solidFill>
              </a:rPr>
              <a:t>Gpt</a:t>
            </a:r>
            <a:r>
              <a:rPr lang="en-US" sz="3600" dirty="0">
                <a:solidFill>
                  <a:schemeClr val="bg1"/>
                </a:solidFill>
              </a:rPr>
              <a:t/>
            </a:r>
            <a:br>
              <a:rPr lang="en-US" sz="3600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53ADECE4-60D1-313C-EEB2-444E12EAE6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1202982"/>
            <a:ext cx="3457575" cy="34099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4139AD80-2BB4-B8C9-673B-E24F0C9CC86C}"/>
              </a:ext>
            </a:extLst>
          </p:cNvPr>
          <p:cNvSpPr txBox="1"/>
          <p:nvPr/>
        </p:nvSpPr>
        <p:spPr>
          <a:xfrm>
            <a:off x="3540594" y="4627537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https://chatgpt.com/?oai-dm=1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13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5700" y="247207"/>
            <a:ext cx="7096759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13355" marR="27940" indent="-2443480" algn="l">
              <a:lnSpc>
                <a:spcPct val="100000"/>
              </a:lnSpc>
              <a:spcBef>
                <a:spcPts val="100"/>
              </a:spcBef>
            </a:pPr>
            <a:r>
              <a:rPr lang="el-GR" sz="2000" dirty="0"/>
              <a:t>Πώς να κάνετε τις σωστές ερωτήσεις σε ένα εργαλείο </a:t>
            </a:r>
            <a:r>
              <a:rPr lang="en-US" sz="2000" dirty="0"/>
              <a:t>AI </a:t>
            </a:r>
            <a:r>
              <a:rPr lang="en-GB" sz="2000" dirty="0"/>
              <a:t> </a:t>
            </a:r>
            <a:r>
              <a:rPr lang="el-GR" sz="2000" dirty="0"/>
              <a:t>όπως το </a:t>
            </a:r>
            <a:r>
              <a:rPr lang="en-US" sz="2000" dirty="0"/>
              <a:t>Chat </a:t>
            </a:r>
            <a:r>
              <a:rPr lang="en-US" sz="2000" dirty="0" err="1"/>
              <a:t>Gpt</a:t>
            </a:r>
            <a:endParaRPr sz="2000" dirty="0"/>
          </a:p>
        </p:txBody>
      </p:sp>
      <p:sp>
        <p:nvSpPr>
          <p:cNvPr id="3" name="object 3"/>
          <p:cNvSpPr txBox="1"/>
          <p:nvPr/>
        </p:nvSpPr>
        <p:spPr>
          <a:xfrm>
            <a:off x="1752600" y="2802391"/>
            <a:ext cx="2720975" cy="255904"/>
          </a:xfrm>
          <a:prstGeom prst="rect">
            <a:avLst/>
          </a:prstGeom>
          <a:solidFill>
            <a:srgbClr val="FFFF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89"/>
              </a:lnSpc>
            </a:pPr>
            <a:r>
              <a:rPr sz="1800" b="1" dirty="0">
                <a:latin typeface="Arial"/>
                <a:cs typeface="Arial"/>
              </a:rPr>
              <a:t>1)</a:t>
            </a:r>
            <a:r>
              <a:rPr sz="1800" b="1" spc="-35" dirty="0">
                <a:latin typeface="Arial"/>
                <a:cs typeface="Arial"/>
              </a:rPr>
              <a:t> </a:t>
            </a:r>
            <a:r>
              <a:rPr lang="el-GR" b="1" spc="-35" dirty="0">
                <a:latin typeface="Arial"/>
                <a:cs typeface="Arial"/>
              </a:rPr>
              <a:t>Παράδειγμα</a:t>
            </a:r>
            <a:r>
              <a:rPr sz="1800" b="1" spc="-25" dirty="0">
                <a:latin typeface="Arial"/>
                <a:cs typeface="Arial"/>
              </a:rPr>
              <a:t>: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38400" y="3067666"/>
            <a:ext cx="4969764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l-GR" dirty="0">
                <a:latin typeface="Arial MT"/>
                <a:cs typeface="Arial MT"/>
              </a:rPr>
              <a:t>Μπορείς να με βοηθήσεις να κάνω ένα σχέδιο μαθήματος για την </a:t>
            </a:r>
            <a:r>
              <a:rPr lang="el-GR" dirty="0" err="1">
                <a:latin typeface="Arial MT"/>
                <a:cs typeface="Arial MT"/>
              </a:rPr>
              <a:t>Αγγλοκρατία</a:t>
            </a:r>
            <a:r>
              <a:rPr lang="el-GR" dirty="0">
                <a:latin typeface="Arial MT"/>
                <a:cs typeface="Arial MT"/>
              </a:rPr>
              <a:t> στην Κύπρο</a:t>
            </a:r>
            <a:r>
              <a:rPr lang="en-US" dirty="0">
                <a:latin typeface="Arial MT"/>
                <a:cs typeface="Arial MT"/>
              </a:rPr>
              <a:t>;</a:t>
            </a:r>
            <a:endParaRPr sz="1800" dirty="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09800" y="4074597"/>
            <a:ext cx="615632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el-GR" dirty="0">
                <a:latin typeface="Arial MT"/>
                <a:cs typeface="Arial MT"/>
              </a:rPr>
              <a:t>Είμαι δασκάλα δημοτικού και διδάσκω σε μαθητές </a:t>
            </a:r>
            <a:r>
              <a:rPr lang="el-GR" dirty="0" err="1">
                <a:latin typeface="Arial MT"/>
                <a:cs typeface="Arial MT"/>
              </a:rPr>
              <a:t>τετάρτης</a:t>
            </a:r>
            <a:r>
              <a:rPr lang="el-GR" dirty="0">
                <a:latin typeface="Arial MT"/>
                <a:cs typeface="Arial MT"/>
              </a:rPr>
              <a:t> τάξης. Μπορείς να μου </a:t>
            </a:r>
            <a:r>
              <a:rPr lang="el-GR" dirty="0" err="1">
                <a:latin typeface="Arial MT"/>
                <a:cs typeface="Arial MT"/>
              </a:rPr>
              <a:t>φτάξεις</a:t>
            </a:r>
            <a:r>
              <a:rPr lang="el-GR" dirty="0">
                <a:latin typeface="Arial MT"/>
                <a:cs typeface="Arial MT"/>
              </a:rPr>
              <a:t> ένα σχέδιο μαθήματος με </a:t>
            </a:r>
            <a:r>
              <a:rPr lang="el-GR" dirty="0" err="1">
                <a:latin typeface="Arial MT"/>
                <a:cs typeface="Arial MT"/>
              </a:rPr>
              <a:t>διαδραστικές</a:t>
            </a:r>
            <a:r>
              <a:rPr lang="el-GR" dirty="0">
                <a:latin typeface="Arial MT"/>
                <a:cs typeface="Arial MT"/>
              </a:rPr>
              <a:t> δραστηριότητες σχετικά με την </a:t>
            </a:r>
            <a:r>
              <a:rPr lang="el-GR" dirty="0" err="1">
                <a:latin typeface="Arial MT"/>
                <a:cs typeface="Arial MT"/>
              </a:rPr>
              <a:t>Αγγλοκρατία</a:t>
            </a:r>
            <a:r>
              <a:rPr lang="el-GR" dirty="0">
                <a:latin typeface="Arial MT"/>
                <a:cs typeface="Arial MT"/>
              </a:rPr>
              <a:t> στην Κύπρο</a:t>
            </a:r>
            <a:r>
              <a:rPr lang="en-US" dirty="0">
                <a:latin typeface="Arial MT"/>
                <a:cs typeface="Arial MT"/>
              </a:rPr>
              <a:t>;</a:t>
            </a:r>
            <a:endParaRPr sz="1800" dirty="0">
              <a:latin typeface="Arial MT"/>
              <a:cs typeface="Arial MT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594860" y="3649258"/>
            <a:ext cx="98400" cy="461644"/>
            <a:chOff x="4626000" y="3484881"/>
            <a:chExt cx="76200" cy="1097915"/>
          </a:xfrm>
        </p:grpSpPr>
        <p:sp>
          <p:nvSpPr>
            <p:cNvPr id="7" name="object 7"/>
            <p:cNvSpPr/>
            <p:nvPr/>
          </p:nvSpPr>
          <p:spPr>
            <a:xfrm>
              <a:off x="4663440" y="3485516"/>
              <a:ext cx="635" cy="1026794"/>
            </a:xfrm>
            <a:custGeom>
              <a:avLst/>
              <a:gdLst/>
              <a:ahLst/>
              <a:cxnLst/>
              <a:rect l="l" t="t" r="r" b="b"/>
              <a:pathLst>
                <a:path w="635" h="1026795">
                  <a:moveTo>
                    <a:pt x="0" y="0"/>
                  </a:moveTo>
                  <a:lnTo>
                    <a:pt x="355" y="1026718"/>
                  </a:lnTo>
                </a:path>
              </a:pathLst>
            </a:custGeom>
            <a:ln w="317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626000" y="4507206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75603" y="0"/>
                  </a:moveTo>
                  <a:lnTo>
                    <a:pt x="0" y="0"/>
                  </a:lnTo>
                  <a:lnTo>
                    <a:pt x="37795" y="75590"/>
                  </a:lnTo>
                  <a:lnTo>
                    <a:pt x="75603" y="0"/>
                  </a:lnTo>
                  <a:close/>
                </a:path>
              </a:pathLst>
            </a:cu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8122" y="2155319"/>
            <a:ext cx="942835" cy="1724761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443064" y="467539"/>
            <a:ext cx="388620" cy="4070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-25" dirty="0">
                <a:latin typeface="Arial MT"/>
                <a:cs typeface="Arial MT"/>
              </a:rPr>
              <a:t>19</a:t>
            </a:r>
            <a:endParaRPr sz="2500">
              <a:latin typeface="Arial MT"/>
              <a:cs typeface="Arial M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B929DE17-38FB-ABA2-75CF-4771E0154450}"/>
              </a:ext>
            </a:extLst>
          </p:cNvPr>
          <p:cNvSpPr txBox="1"/>
          <p:nvPr/>
        </p:nvSpPr>
        <p:spPr>
          <a:xfrm>
            <a:off x="1447800" y="1232961"/>
            <a:ext cx="75280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b="1" dirty="0"/>
              <a:t>Να είστε </a:t>
            </a:r>
            <a:r>
              <a:rPr lang="el-GR" b="1" dirty="0">
                <a:solidFill>
                  <a:srgbClr val="FF0000"/>
                </a:solidFill>
              </a:rPr>
              <a:t>ακριβείς.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b="1" dirty="0"/>
              <a:t>Να ρωτάτε με </a:t>
            </a:r>
            <a:r>
              <a:rPr lang="el-GR" b="1" dirty="0">
                <a:solidFill>
                  <a:srgbClr val="FF0000"/>
                </a:solidFill>
              </a:rPr>
              <a:t>σαφήνεια</a:t>
            </a:r>
            <a:r>
              <a:rPr lang="el-GR" b="1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b="1" dirty="0"/>
              <a:t>Να είστε </a:t>
            </a:r>
            <a:r>
              <a:rPr lang="el-GR" b="1" dirty="0">
                <a:solidFill>
                  <a:srgbClr val="FF0000"/>
                </a:solidFill>
              </a:rPr>
              <a:t>συγκεκριμένοι</a:t>
            </a:r>
            <a:r>
              <a:rPr lang="el-GR" b="1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b="1" dirty="0"/>
              <a:t>Να μην χρησιμοποιείτε σύνθετες ερωτήσεις με περισσότερα από ένα ερωτήματα κάθε φορά.</a:t>
            </a:r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C8E6C40-0E78-0280-ADDC-7FD987236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4265" y="357380"/>
            <a:ext cx="7035469" cy="553998"/>
          </a:xfrm>
        </p:spPr>
        <p:txBody>
          <a:bodyPr/>
          <a:lstStyle/>
          <a:p>
            <a:r>
              <a:rPr lang="en-US" dirty="0"/>
              <a:t>	</a:t>
            </a:r>
            <a:r>
              <a:rPr lang="en-US" sz="3600" dirty="0">
                <a:solidFill>
                  <a:schemeClr val="bg1"/>
                </a:solidFill>
              </a:rPr>
              <a:t>AI  Image Generator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454ECEEA-E122-903F-85BD-35C0D24AD9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1332355"/>
            <a:ext cx="3419475" cy="3429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2988CB6C-8CBA-A92B-FB08-C8F097B80827}"/>
              </a:ext>
            </a:extLst>
          </p:cNvPr>
          <p:cNvSpPr txBox="1"/>
          <p:nvPr/>
        </p:nvSpPr>
        <p:spPr>
          <a:xfrm>
            <a:off x="2928937" y="4708525"/>
            <a:ext cx="62150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https://perchance.org/ai-text-to-image-generator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743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C8E6C40-0E78-0280-ADDC-7FD987236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4265" y="357380"/>
            <a:ext cx="7035469" cy="553998"/>
          </a:xfrm>
        </p:spPr>
        <p:txBody>
          <a:bodyPr/>
          <a:lstStyle/>
          <a:p>
            <a:r>
              <a:rPr lang="en-US" dirty="0"/>
              <a:t>	</a:t>
            </a:r>
            <a:r>
              <a:rPr lang="en-US" sz="3600" dirty="0">
                <a:solidFill>
                  <a:schemeClr val="bg1"/>
                </a:solidFill>
              </a:rPr>
              <a:t>TWINPICS.AI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FC1A32B9-80F7-7772-04FF-B39372DE6D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1355725"/>
            <a:ext cx="3038475" cy="30670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3FFC50CC-6E55-64D1-E7B1-F5576D465009}"/>
              </a:ext>
            </a:extLst>
          </p:cNvPr>
          <p:cNvSpPr txBox="1"/>
          <p:nvPr/>
        </p:nvSpPr>
        <p:spPr>
          <a:xfrm>
            <a:off x="4191000" y="4422775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https://twinpics.ai/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183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C8E6C40-0E78-0280-ADDC-7FD987236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4265" y="357380"/>
            <a:ext cx="7035469" cy="553998"/>
          </a:xfrm>
        </p:spPr>
        <p:txBody>
          <a:bodyPr/>
          <a:lstStyle/>
          <a:p>
            <a:r>
              <a:rPr lang="en-US" dirty="0"/>
              <a:t>	</a:t>
            </a:r>
            <a:r>
              <a:rPr lang="en-US" sz="3600" dirty="0">
                <a:solidFill>
                  <a:schemeClr val="bg1"/>
                </a:solidFill>
              </a:rPr>
              <a:t>Gamma App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FA5FD92-AF2E-07EA-EEBE-E4C95C778C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1431925"/>
            <a:ext cx="3067050" cy="304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544A715-36BB-1F74-3564-6017531094C6}"/>
              </a:ext>
            </a:extLst>
          </p:cNvPr>
          <p:cNvSpPr txBox="1"/>
          <p:nvPr/>
        </p:nvSpPr>
        <p:spPr>
          <a:xfrm>
            <a:off x="4191000" y="4503519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https://gamma.app/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253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428</Words>
  <Application>Microsoft Office PowerPoint</Application>
  <PresentationFormat>Custom</PresentationFormat>
  <Paragraphs>89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Integrating AI in the Classroom With Critical Thinking</vt:lpstr>
      <vt:lpstr>Artificial Intelligence</vt:lpstr>
      <vt:lpstr>Εργαλεία τεχνητής νοημοσύνης  (Artificial Intelligence)</vt:lpstr>
      <vt:lpstr>Πώς μπορούν τα εργαλεία τεχνητής νοημοσύνης (Artificial Intelligence) να βοηθήσουν έναν δάσκαλο;</vt:lpstr>
      <vt:lpstr> Chat Gpt </vt:lpstr>
      <vt:lpstr>Πώς να κάνετε τις σωστές ερωτήσεις σε ένα εργαλείο AI  όπως το Chat Gpt</vt:lpstr>
      <vt:lpstr> AI  Image Generator</vt:lpstr>
      <vt:lpstr> TWINPICS.AI</vt:lpstr>
      <vt:lpstr> Gamma App</vt:lpstr>
      <vt:lpstr> PopAi</vt:lpstr>
      <vt:lpstr> Pika.art</vt:lpstr>
      <vt:lpstr> Vindoz</vt:lpstr>
      <vt:lpstr> Magic tools.ai</vt:lpstr>
      <vt:lpstr>Fast AI Growth and Quick Human Learning!</vt:lpstr>
      <vt:lpstr>Claim, Support, Question</vt:lpstr>
      <vt:lpstr>Links to AI platforms!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Integrating AI in the Classroom With Critical Thinking</dc:title>
  <dc:creator>Noni</dc:creator>
  <cp:lastModifiedBy>Xaphs</cp:lastModifiedBy>
  <cp:revision>3</cp:revision>
  <dcterms:created xsi:type="dcterms:W3CDTF">2024-05-08T09:38:11Z</dcterms:created>
  <dcterms:modified xsi:type="dcterms:W3CDTF">2025-07-06T08:13:50Z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2024-04-15T00:00:00Z</vt:filetime>
  </property>
  <property fmtid="{D5CDD505-2E9C-101B-9397-08002B2CF9AE}" pid="3" name="Creator">
    <vt:lpwstr>Impress</vt:lpwstr>
  </property>
  <property fmtid="{D5CDD505-2E9C-101B-9397-08002B2CF9AE}" pid="4" name="Producer">
    <vt:lpwstr>LibreOffice 7.6</vt:lpwstr>
  </property>
  <property fmtid="{D5CDD505-2E9C-101B-9397-08002B2CF9AE}" pid="5" name="LastSaved">
    <vt:filetime>2024-04-15T00:00:00Z</vt:filetime>
  </property>
</Properties>
</file>