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778B5F6-FD3F-44E4-A925-E3634978749E}" type="datetimeFigureOut">
              <a:rPr lang="en-US" smtClean="0"/>
              <a:t>04/02/2021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916F3E-A152-4B63-B2CE-548F399822F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78B5F6-FD3F-44E4-A925-E3634978749E}" type="datetimeFigureOut">
              <a:rPr lang="en-US" smtClean="0"/>
              <a:t>04/02/2021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916F3E-A152-4B63-B2CE-548F399822F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78B5F6-FD3F-44E4-A925-E3634978749E}" type="datetimeFigureOut">
              <a:rPr lang="en-US" smtClean="0"/>
              <a:t>04/02/2021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916F3E-A152-4B63-B2CE-548F399822F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78B5F6-FD3F-44E4-A925-E3634978749E}" type="datetimeFigureOut">
              <a:rPr lang="en-US" smtClean="0"/>
              <a:t>04/02/2021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916F3E-A152-4B63-B2CE-548F399822F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78B5F6-FD3F-44E4-A925-E3634978749E}" type="datetimeFigureOut">
              <a:rPr lang="en-US" smtClean="0"/>
              <a:t>04/02/2021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916F3E-A152-4B63-B2CE-548F399822F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78B5F6-FD3F-44E4-A925-E3634978749E}" type="datetimeFigureOut">
              <a:rPr lang="en-US" smtClean="0"/>
              <a:t>04/02/2021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916F3E-A152-4B63-B2CE-548F399822F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78B5F6-FD3F-44E4-A925-E3634978749E}" type="datetimeFigureOut">
              <a:rPr lang="en-US" smtClean="0"/>
              <a:t>04/02/2021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916F3E-A152-4B63-B2CE-548F399822F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78B5F6-FD3F-44E4-A925-E3634978749E}" type="datetimeFigureOut">
              <a:rPr lang="en-US" smtClean="0"/>
              <a:t>04/02/2021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916F3E-A152-4B63-B2CE-548F399822F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78B5F6-FD3F-44E4-A925-E3634978749E}" type="datetimeFigureOut">
              <a:rPr lang="en-US" smtClean="0"/>
              <a:t>04/02/2021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916F3E-A152-4B63-B2CE-548F399822F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78B5F6-FD3F-44E4-A925-E3634978749E}" type="datetimeFigureOut">
              <a:rPr lang="en-US" smtClean="0"/>
              <a:t>04/02/2021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916F3E-A152-4B63-B2CE-548F399822F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78B5F6-FD3F-44E4-A925-E3634978749E}" type="datetimeFigureOut">
              <a:rPr lang="en-US" smtClean="0"/>
              <a:t>04/02/2021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916F3E-A152-4B63-B2CE-548F399822F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8B5F6-FD3F-44E4-A925-E3634978749E}" type="datetimeFigureOut">
              <a:rPr lang="en-US" smtClean="0"/>
              <a:t>04/02/2021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916F3E-A152-4B63-B2CE-548F399822F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2209799"/>
          </a:xfrm>
        </p:spPr>
        <p:txBody>
          <a:bodyPr/>
          <a:lstStyle/>
          <a:p>
            <a:r>
              <a:rPr lang="el-GR" sz="7200" dirty="0"/>
              <a:t>ΝΟΡΒΗΓΙΑ</a:t>
            </a:r>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Σημαία Νορβηγία"/>
          <p:cNvPicPr>
            <a:picLocks noChangeAspect="1" noChangeArrowheads="1"/>
          </p:cNvPicPr>
          <p:nvPr/>
        </p:nvPicPr>
        <p:blipFill>
          <a:blip r:embed="rId3" cstate="print"/>
          <a:srcRect/>
          <a:stretch>
            <a:fillRect/>
          </a:stretch>
        </p:blipFill>
        <p:spPr bwMode="auto">
          <a:xfrm>
            <a:off x="2133600" y="1981200"/>
            <a:ext cx="4876800" cy="48768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l-GR" sz="7200" dirty="0"/>
              <a:t>ΝΟΡΒΗΓΙΑ</a:t>
            </a:r>
            <a:endParaRPr lang="en-US" dirty="0"/>
          </a:p>
        </p:txBody>
      </p:sp>
      <p:sp>
        <p:nvSpPr>
          <p:cNvPr id="3" name="Content Placeholder 2"/>
          <p:cNvSpPr>
            <a:spLocks noGrp="1"/>
          </p:cNvSpPr>
          <p:nvPr>
            <p:ph idx="1"/>
          </p:nvPr>
        </p:nvSpPr>
        <p:spPr>
          <a:xfrm>
            <a:off x="381000" y="1219201"/>
            <a:ext cx="3352800" cy="3505199"/>
          </a:xfrm>
        </p:spPr>
        <p:txBody>
          <a:bodyPr>
            <a:normAutofit fontScale="25000" lnSpcReduction="20000"/>
          </a:bodyPr>
          <a:lstStyle/>
          <a:p>
            <a:r>
              <a:rPr lang="el-GR" sz="8000" dirty="0"/>
              <a:t>Το επίσημο όνομα της Νορβηγίας είναι </a:t>
            </a:r>
            <a:r>
              <a:rPr lang="en-US" sz="8000" i="1" dirty="0" err="1"/>
              <a:t>Noreg</a:t>
            </a:r>
            <a:r>
              <a:rPr lang="en-US" sz="8000" dirty="0"/>
              <a:t> </a:t>
            </a:r>
            <a:r>
              <a:rPr lang="el-GR" sz="8000" dirty="0"/>
              <a:t>(Βασίλειο της Νορβηγίας). Είναι μια χώρα στη Βόρεια Ευρώπη.</a:t>
            </a:r>
          </a:p>
          <a:p>
            <a:r>
              <a:rPr lang="el-GR" sz="8000" dirty="0"/>
              <a:t>Πρωτεύουσα της είναι το Όσλο.</a:t>
            </a:r>
          </a:p>
          <a:p>
            <a:r>
              <a:rPr lang="el-GR" sz="8000" dirty="0"/>
              <a:t>Νομισματική μονάδα είναι η Κορόνα Νορβηγίας.</a:t>
            </a:r>
          </a:p>
          <a:p>
            <a:r>
              <a:rPr lang="el-GR" sz="8000" dirty="0"/>
              <a:t>Επίσημη γλώσσα της Νορβηγίας είναι τα Νορβηγικά.</a:t>
            </a:r>
          </a:p>
          <a:p>
            <a:br>
              <a:rPr lang="el-GR" sz="2800" dirty="0">
                <a:solidFill>
                  <a:schemeClr val="bg1"/>
                </a:solidFill>
              </a:rPr>
            </a:br>
            <a:endParaRPr lang="el-GR" sz="4000" dirty="0">
              <a:solidFill>
                <a:schemeClr val="bg1"/>
              </a:solidFill>
            </a:endParaRPr>
          </a:p>
          <a:p>
            <a:pPr>
              <a:buNone/>
            </a:pPr>
            <a:endParaRPr lang="el-GR" sz="2800" dirty="0"/>
          </a:p>
          <a:p>
            <a:pPr>
              <a:buNone/>
            </a:pPr>
            <a:endParaRPr lang="el-GR" sz="2800" dirty="0"/>
          </a:p>
          <a:p>
            <a:endParaRPr lang="en-US" sz="2800" dirty="0"/>
          </a:p>
        </p:txBody>
      </p:sp>
      <p:pic>
        <p:nvPicPr>
          <p:cNvPr id="6" name="Picture 5" descr="main.jpg"/>
          <p:cNvPicPr>
            <a:picLocks noChangeAspect="1"/>
          </p:cNvPicPr>
          <p:nvPr/>
        </p:nvPicPr>
        <p:blipFill>
          <a:blip r:embed="rId2" cstate="print"/>
          <a:stretch>
            <a:fillRect/>
          </a:stretch>
        </p:blipFill>
        <p:spPr>
          <a:xfrm>
            <a:off x="3683000" y="1295400"/>
            <a:ext cx="5181600" cy="3886200"/>
          </a:xfrm>
          <a:prstGeom prst="ellipse">
            <a:avLst/>
          </a:prstGeom>
          <a:ln>
            <a:noFill/>
          </a:ln>
          <a:effectLst>
            <a:softEdge rad="112500"/>
          </a:effectLst>
        </p:spPr>
      </p:pic>
      <p:sp>
        <p:nvSpPr>
          <p:cNvPr id="7" name="TextBox 6"/>
          <p:cNvSpPr txBox="1"/>
          <p:nvPr/>
        </p:nvSpPr>
        <p:spPr>
          <a:xfrm>
            <a:off x="609600" y="5334000"/>
            <a:ext cx="7239000" cy="1200329"/>
          </a:xfrm>
          <a:prstGeom prst="rect">
            <a:avLst/>
          </a:prstGeom>
          <a:noFill/>
        </p:spPr>
        <p:txBody>
          <a:bodyPr wrap="square" rtlCol="0">
            <a:spAutoFit/>
          </a:bodyPr>
          <a:lstStyle/>
          <a:p>
            <a:r>
              <a:rPr lang="el-GR" dirty="0"/>
              <a:t>Πληθυσμός</a:t>
            </a:r>
            <a:r>
              <a:rPr lang="en-US" dirty="0"/>
              <a:t>:5.374.807 (2020)</a:t>
            </a:r>
          </a:p>
          <a:p>
            <a:r>
              <a:rPr lang="el-GR" dirty="0"/>
              <a:t>Μεγάλες πόλεις είναι οι</a:t>
            </a:r>
            <a:r>
              <a:rPr lang="en-US" dirty="0"/>
              <a:t>:</a:t>
            </a:r>
            <a:r>
              <a:rPr lang="el-GR" dirty="0" err="1"/>
              <a:t>Μπέρκεν</a:t>
            </a:r>
            <a:r>
              <a:rPr lang="el-GR" dirty="0"/>
              <a:t>, </a:t>
            </a:r>
            <a:r>
              <a:rPr lang="el-GR" dirty="0" err="1"/>
              <a:t>Στάβανγκερ</a:t>
            </a:r>
            <a:r>
              <a:rPr lang="el-GR" dirty="0"/>
              <a:t>, </a:t>
            </a:r>
            <a:r>
              <a:rPr lang="el-GR" dirty="0" err="1"/>
              <a:t>Τρόντχαιμ</a:t>
            </a:r>
            <a:r>
              <a:rPr lang="el-GR" dirty="0"/>
              <a:t>, </a:t>
            </a:r>
            <a:r>
              <a:rPr lang="el-GR" dirty="0" err="1"/>
              <a:t>Ντράμεν</a:t>
            </a:r>
            <a:r>
              <a:rPr lang="el-GR" dirty="0"/>
              <a:t>, </a:t>
            </a:r>
            <a:r>
              <a:rPr lang="el-GR" dirty="0" err="1"/>
              <a:t>Σιέν</a:t>
            </a:r>
            <a:r>
              <a:rPr lang="el-GR" dirty="0"/>
              <a:t> </a:t>
            </a:r>
          </a:p>
          <a:p>
            <a:r>
              <a:rPr lang="el-GR" dirty="0"/>
              <a:t>Θρησκεία</a:t>
            </a:r>
            <a:r>
              <a:rPr lang="en-US" dirty="0"/>
              <a:t>:</a:t>
            </a:r>
            <a:r>
              <a:rPr lang="el-GR" dirty="0"/>
              <a:t>Χριστιανισμός(87,8%)</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Γεωγραφία</a:t>
            </a:r>
            <a:endParaRPr lang="en-US" dirty="0"/>
          </a:p>
        </p:txBody>
      </p:sp>
      <p:sp>
        <p:nvSpPr>
          <p:cNvPr id="5" name="Content Placeholder 4"/>
          <p:cNvSpPr>
            <a:spLocks noGrp="1"/>
          </p:cNvSpPr>
          <p:nvPr>
            <p:ph idx="1"/>
          </p:nvPr>
        </p:nvSpPr>
        <p:spPr>
          <a:xfrm>
            <a:off x="76200" y="1371600"/>
            <a:ext cx="4953000" cy="3810000"/>
          </a:xfrm>
        </p:spPr>
        <p:txBody>
          <a:bodyPr>
            <a:normAutofit fontScale="85000" lnSpcReduction="20000"/>
          </a:bodyPr>
          <a:lstStyle/>
          <a:p>
            <a:pPr algn="just"/>
            <a:r>
              <a:rPr lang="el-GR" sz="2400" dirty="0"/>
              <a:t>Η Νορβηγία περιλαμβάνει το δυτικό και βορειότερο τμήμα της Σκανδιναβίας στη Βόρεια Ευρώπη.</a:t>
            </a:r>
          </a:p>
          <a:p>
            <a:pPr algn="just"/>
            <a:r>
              <a:rPr lang="el-GR" sz="2400" dirty="0"/>
              <a:t>Είναι η βορειότερη από τις Βόρειες Χώρες και αν περιληφθεί και το Σβάλμπαρντ επίσης η ανατολικότερη.</a:t>
            </a:r>
          </a:p>
          <a:p>
            <a:pPr algn="just"/>
            <a:r>
              <a:rPr lang="el-GR" sz="2400" dirty="0"/>
              <a:t>Η παράκτια γραμμή βάσης είναι 2.532 χιλιόμετρα.</a:t>
            </a:r>
          </a:p>
          <a:p>
            <a:pPr algn="just"/>
            <a:r>
              <a:rPr lang="el-GR" sz="2400" dirty="0"/>
              <a:t>Η ακτογραμμή της ηπειρωτικής χώρας, συμπεριλαμβανομένων των φιόρδ, έχει μήκος 28.953 χιλιόμετρα, ενώ συμπεριλαμβανομένων των νησιών το μήκος των ακτών ανέρχεται σε 100.915 χιλιόμετρα.</a:t>
            </a:r>
            <a:endParaRPr lang="en-US" sz="2400" dirty="0"/>
          </a:p>
        </p:txBody>
      </p:sp>
      <p:pic>
        <p:nvPicPr>
          <p:cNvPr id="9" name="Picture 8" descr="νορβηγία-δανία-χάρτης.jpg"/>
          <p:cNvPicPr>
            <a:picLocks noChangeAspect="1"/>
          </p:cNvPicPr>
          <p:nvPr/>
        </p:nvPicPr>
        <p:blipFill>
          <a:blip r:embed="rId2" cstate="print"/>
          <a:stretch>
            <a:fillRect/>
          </a:stretch>
        </p:blipFill>
        <p:spPr>
          <a:xfrm>
            <a:off x="4953000" y="1219200"/>
            <a:ext cx="3944803" cy="51816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ΚΛΙΜΑ</a:t>
            </a:r>
            <a:endParaRPr lang="en-US" dirty="0"/>
          </a:p>
        </p:txBody>
      </p:sp>
      <p:sp>
        <p:nvSpPr>
          <p:cNvPr id="3" name="Content Placeholder 2"/>
          <p:cNvSpPr>
            <a:spLocks noGrp="1"/>
          </p:cNvSpPr>
          <p:nvPr>
            <p:ph idx="1"/>
          </p:nvPr>
        </p:nvSpPr>
        <p:spPr>
          <a:xfrm>
            <a:off x="0" y="1524000"/>
            <a:ext cx="4800600" cy="5029200"/>
          </a:xfrm>
        </p:spPr>
        <p:txBody>
          <a:bodyPr>
            <a:normAutofit fontScale="70000" lnSpcReduction="20000"/>
          </a:bodyPr>
          <a:lstStyle/>
          <a:p>
            <a:pPr algn="just"/>
            <a:r>
              <a:rPr lang="el-GR" sz="2400" dirty="0"/>
              <a:t>Το κλίμα της Νορβηγίας είναι σχετικά ήπιο στις ακτές.</a:t>
            </a:r>
          </a:p>
          <a:p>
            <a:pPr algn="just"/>
            <a:r>
              <a:rPr lang="el-GR" sz="2400" dirty="0"/>
              <a:t>Στην ηπειρωτική χώρα και, κυρίως στο βορρά, οι καιρικές συνθήκες μπορεί να είναι αρκετά έντονες, με δριμύ ψύχος και δυνατούς ανέμους.</a:t>
            </a:r>
          </a:p>
          <a:p>
            <a:pPr algn="just"/>
            <a:r>
              <a:rPr lang="el-GR" sz="2600" dirty="0"/>
              <a:t>Τα νότια και δυτικά τμήματα της Νορβηγίας, πλήρως εκτεθειμένα στα μέτωπα καταιγίδων του Ατλαντικού, λαμβάνουν περισσότερες βροχοπτώσεις και έχουν ηπιότερους χειμώνες από τα ανατολικά και βορειότερα μέρη της χώρας. </a:t>
            </a:r>
          </a:p>
          <a:p>
            <a:pPr algn="just"/>
            <a:r>
              <a:rPr lang="el-GR" sz="2600" dirty="0"/>
              <a:t>Οι περιοχές στα ανατολικά των παραλιακών βουνών έχουν λιγότερες βροχοπτώσεις και χιονοπτώσεις από τα δυτικά.</a:t>
            </a:r>
          </a:p>
          <a:p>
            <a:pPr algn="just"/>
            <a:r>
              <a:rPr lang="el-GR" sz="2600" dirty="0"/>
              <a:t> Οι πεδιάδες γύρω από το Όσλο έχουν τα θερμότερα και πιο ηλιόλουστα καλοκαίρια, αλλά έχουν επίσης κρύο καιρό και χιόνι τον χειμώνα. </a:t>
            </a:r>
            <a:endParaRPr lang="en-US" sz="2600" dirty="0"/>
          </a:p>
        </p:txBody>
      </p:sp>
      <p:pic>
        <p:nvPicPr>
          <p:cNvPr id="4" name="Picture 3" descr="geirangerfjord-norbigia.jpg"/>
          <p:cNvPicPr>
            <a:picLocks noChangeAspect="1"/>
          </p:cNvPicPr>
          <p:nvPr/>
        </p:nvPicPr>
        <p:blipFill>
          <a:blip r:embed="rId2" cstate="print"/>
          <a:stretch>
            <a:fillRect/>
          </a:stretch>
        </p:blipFill>
        <p:spPr>
          <a:xfrm>
            <a:off x="5029200" y="1752600"/>
            <a:ext cx="3901440" cy="24384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ΑΞΙΟΘΕΑΤΑ</a:t>
            </a:r>
            <a:endParaRPr lang="en-US" dirty="0"/>
          </a:p>
        </p:txBody>
      </p:sp>
      <p:sp>
        <p:nvSpPr>
          <p:cNvPr id="3" name="Content Placeholder 2"/>
          <p:cNvSpPr>
            <a:spLocks noGrp="1"/>
          </p:cNvSpPr>
          <p:nvPr>
            <p:ph idx="1"/>
          </p:nvPr>
        </p:nvSpPr>
        <p:spPr>
          <a:xfrm>
            <a:off x="0" y="1447800"/>
            <a:ext cx="5181600" cy="4800600"/>
          </a:xfrm>
        </p:spPr>
        <p:txBody>
          <a:bodyPr>
            <a:normAutofit fontScale="47500" lnSpcReduction="20000"/>
          </a:bodyPr>
          <a:lstStyle/>
          <a:p>
            <a:pPr algn="just"/>
            <a:r>
              <a:rPr lang="el-GR" sz="3800" dirty="0"/>
              <a:t>Τα φιόρδ αποτελούν ένα από τα πιο σημαντικά αξιοθέατα της χώρας.</a:t>
            </a:r>
          </a:p>
          <a:p>
            <a:pPr algn="just"/>
            <a:r>
              <a:rPr lang="el-GR" sz="3800" dirty="0"/>
              <a:t>Είναι μακρόστενοι θαλάσσιοι όρμοι με απότομες πλάγιες ακτές, που μοιάζουν με πλημμυρισμένα φαράγγια ποταμών και δημιουργήθηκαν πριν χιλιάδες χρόνια κατά το λιώσιμο των πάγων, μετά την τελευταία εποχή των παγετώνων, όταν το νερό της θάλασσας πλημμύρισε τις κοιλάδες που είχαν δημιουργήσει οι παγετώνες. </a:t>
            </a:r>
          </a:p>
          <a:p>
            <a:pPr algn="just"/>
            <a:r>
              <a:rPr lang="el-GR" sz="3800" dirty="0"/>
              <a:t>Βρίσκονται κυρίως στις δυτικές ακτές της Νορβηγίας και στις ακτές της Χιλής.</a:t>
            </a:r>
          </a:p>
          <a:p>
            <a:pPr algn="just"/>
            <a:r>
              <a:rPr lang="el-GR" sz="3800" dirty="0"/>
              <a:t>Η </a:t>
            </a:r>
            <a:r>
              <a:rPr lang="el-GR" sz="3800" dirty="0" err="1"/>
              <a:t>παγετωνική</a:t>
            </a:r>
            <a:r>
              <a:rPr lang="el-GR" sz="3800" dirty="0"/>
              <a:t> διάβρωση έχει δημιουργήσει πολύπλοκους δαντελωτούς όρμους με μεγάλη εισχώρηση στην ξηρά: Το μήκος μερικών φιόρδ ξεπερνά τα 200 χιλιόμετρα και το βάθος τους τα χίλια μέτρα</a:t>
            </a:r>
            <a:r>
              <a:rPr lang="el-GR" dirty="0"/>
              <a:t>.</a:t>
            </a:r>
          </a:p>
          <a:p>
            <a:pPr>
              <a:buNone/>
            </a:pPr>
            <a:br>
              <a:rPr lang="el-GR" dirty="0"/>
            </a:br>
            <a:endParaRPr lang="el-GR" dirty="0"/>
          </a:p>
        </p:txBody>
      </p:sp>
      <p:pic>
        <p:nvPicPr>
          <p:cNvPr id="5" name="Picture 4" descr="fyord2_b.jpg"/>
          <p:cNvPicPr>
            <a:picLocks noChangeAspect="1"/>
          </p:cNvPicPr>
          <p:nvPr/>
        </p:nvPicPr>
        <p:blipFill>
          <a:blip r:embed="rId2" cstate="print"/>
          <a:stretch>
            <a:fillRect/>
          </a:stretch>
        </p:blipFill>
        <p:spPr>
          <a:xfrm>
            <a:off x="4982611" y="1981200"/>
            <a:ext cx="4161389" cy="2590800"/>
          </a:xfrm>
          <a:prstGeom prst="ellipse">
            <a:avLst/>
          </a:prstGeom>
          <a:ln>
            <a:noFill/>
          </a:ln>
          <a:effectLst>
            <a:softEdge rad="112500"/>
          </a:effec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ΑΞΙΟΘΕΑΤΑ</a:t>
            </a:r>
            <a:endParaRPr lang="en-US" dirty="0"/>
          </a:p>
        </p:txBody>
      </p:sp>
      <p:sp>
        <p:nvSpPr>
          <p:cNvPr id="3" name="Content Placeholder 2"/>
          <p:cNvSpPr>
            <a:spLocks noGrp="1"/>
          </p:cNvSpPr>
          <p:nvPr>
            <p:ph idx="1"/>
          </p:nvPr>
        </p:nvSpPr>
        <p:spPr>
          <a:xfrm>
            <a:off x="0" y="1295401"/>
            <a:ext cx="4800600" cy="4572000"/>
          </a:xfrm>
        </p:spPr>
        <p:txBody>
          <a:bodyPr>
            <a:normAutofit fontScale="77500" lnSpcReduction="20000"/>
          </a:bodyPr>
          <a:lstStyle/>
          <a:p>
            <a:pPr algn="just"/>
            <a:r>
              <a:rPr lang="el-GR" dirty="0"/>
              <a:t>Το  Σέλας είναι ένα εντυπωσιακό φωτεινό ουράνιο φαινόμενο που παρατηρείται στα ανώτερα στρώματα της ατμόσφαιρας και είναι ορατό κυρίως στους πόλους, για αυτό και ονομάζεται επίσης Πολικό Σέλας. </a:t>
            </a:r>
          </a:p>
          <a:p>
            <a:pPr algn="just"/>
            <a:r>
              <a:rPr lang="el-GR" dirty="0"/>
              <a:t>Όταν το φαινόμενο συμβαίνει στο Βόρειο πόλο αποκαλείται Βόρειο Σέλας ενώ αντίστοιχα όταν παρατηρείται στο Νότιο Πόλο αποκαλείται Νότιο Σέλας.</a:t>
            </a:r>
            <a:endParaRPr lang="en-US" dirty="0"/>
          </a:p>
        </p:txBody>
      </p:sp>
      <p:pic>
        <p:nvPicPr>
          <p:cNvPr id="4" name="Picture 3" descr="voreio_selas_taxidi_itravelling_islandia.jpg"/>
          <p:cNvPicPr>
            <a:picLocks noChangeAspect="1"/>
          </p:cNvPicPr>
          <p:nvPr/>
        </p:nvPicPr>
        <p:blipFill>
          <a:blip r:embed="rId2" cstate="print"/>
          <a:stretch>
            <a:fillRect/>
          </a:stretch>
        </p:blipFill>
        <p:spPr>
          <a:xfrm>
            <a:off x="4876800" y="1447800"/>
            <a:ext cx="3982817" cy="304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402</Words>
  <Application>Microsoft Office PowerPoint</Application>
  <PresentationFormat>On-screen Show (4:3)</PresentationFormat>
  <Paragraphs>31</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ΝΟΡΒΗΓΙΑ</vt:lpstr>
      <vt:lpstr>ΝΟΡΒΗΓΙΑ</vt:lpstr>
      <vt:lpstr>Γεωγραφία</vt:lpstr>
      <vt:lpstr>ΚΛΙΜΑ</vt:lpstr>
      <vt:lpstr>ΑΞΙΟΘΕΑΤΑ</vt:lpstr>
      <vt:lpstr>ΑΞΙΟΘΕΑΤΑ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ΝΟΡΒΗΓΙΑ</dc:title>
  <dc:creator>efthimia</dc:creator>
  <cp:lastModifiedBy>ΓΕΩΡΓΙΑ ΜΟΥΣΟΥΛΙΔΟΥ-ΓΕΩΡΓΙΟΥ</cp:lastModifiedBy>
  <cp:revision>5</cp:revision>
  <dcterms:created xsi:type="dcterms:W3CDTF">2021-01-24T17:01:09Z</dcterms:created>
  <dcterms:modified xsi:type="dcterms:W3CDTF">2021-02-04T05:40:25Z</dcterms:modified>
</cp:coreProperties>
</file>