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00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vas Demetriades" userId="7b04ef72b776fcee" providerId="LiveId" clId="{CF142F1F-016A-4B84-AB7F-D1A4BD51C6AB}"/>
    <pc:docChg chg="custSel modSld">
      <pc:chgData name="Savvas Demetriades" userId="7b04ef72b776fcee" providerId="LiveId" clId="{CF142F1F-016A-4B84-AB7F-D1A4BD51C6AB}" dt="2021-01-31T15:29:31.368" v="42" actId="20577"/>
      <pc:docMkLst>
        <pc:docMk/>
      </pc:docMkLst>
      <pc:sldChg chg="modSp mod">
        <pc:chgData name="Savvas Demetriades" userId="7b04ef72b776fcee" providerId="LiveId" clId="{CF142F1F-016A-4B84-AB7F-D1A4BD51C6AB}" dt="2021-01-31T15:29:31.368" v="42" actId="20577"/>
        <pc:sldMkLst>
          <pc:docMk/>
          <pc:sldMk cId="2744779693" sldId="258"/>
        </pc:sldMkLst>
        <pc:spChg chg="mod">
          <ac:chgData name="Savvas Demetriades" userId="7b04ef72b776fcee" providerId="LiveId" clId="{CF142F1F-016A-4B84-AB7F-D1A4BD51C6AB}" dt="2021-01-31T15:29:31.368" v="42" actId="20577"/>
          <ac:spMkLst>
            <pc:docMk/>
            <pc:sldMk cId="2744779693" sldId="258"/>
            <ac:spMk id="4" creationId="{B6849F20-7643-4921-BE92-8024D4768DAD}"/>
          </ac:spMkLst>
        </pc:spChg>
        <pc:spChg chg="mod">
          <ac:chgData name="Savvas Demetriades" userId="7b04ef72b776fcee" providerId="LiveId" clId="{CF142F1F-016A-4B84-AB7F-D1A4BD51C6AB}" dt="2021-01-31T15:29:02.242" v="25" actId="27636"/>
          <ac:spMkLst>
            <pc:docMk/>
            <pc:sldMk cId="2744779693" sldId="258"/>
            <ac:spMk id="6" creationId="{514E998E-86D3-4D1A-B266-250B36115EF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0ED0-C05E-42D4-A7E3-6CF8A67B9760}" type="datetimeFigureOut">
              <a:rPr lang="el-CY" smtClean="0"/>
              <a:t>02/03/2021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E16C-81BE-4890-886B-993726B417D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10473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0ED0-C05E-42D4-A7E3-6CF8A67B9760}" type="datetimeFigureOut">
              <a:rPr lang="el-CY" smtClean="0"/>
              <a:t>02/03/2021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E16C-81BE-4890-886B-993726B417D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6604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0ED0-C05E-42D4-A7E3-6CF8A67B9760}" type="datetimeFigureOut">
              <a:rPr lang="el-CY" smtClean="0"/>
              <a:t>02/03/2021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E16C-81BE-4890-886B-993726B417D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4821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0ED0-C05E-42D4-A7E3-6CF8A67B9760}" type="datetimeFigureOut">
              <a:rPr lang="el-CY" smtClean="0"/>
              <a:t>02/03/2021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E16C-81BE-4890-886B-993726B417D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7807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0ED0-C05E-42D4-A7E3-6CF8A67B9760}" type="datetimeFigureOut">
              <a:rPr lang="el-CY" smtClean="0"/>
              <a:t>02/03/2021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E16C-81BE-4890-886B-993726B417D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3468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0ED0-C05E-42D4-A7E3-6CF8A67B9760}" type="datetimeFigureOut">
              <a:rPr lang="el-CY" smtClean="0"/>
              <a:t>02/03/2021</a:t>
            </a:fld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E16C-81BE-4890-886B-993726B417D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5322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0ED0-C05E-42D4-A7E3-6CF8A67B9760}" type="datetimeFigureOut">
              <a:rPr lang="el-CY" smtClean="0"/>
              <a:t>02/03/2021</a:t>
            </a:fld>
            <a:endParaRPr lang="el-C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E16C-81BE-4890-886B-993726B417D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498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0ED0-C05E-42D4-A7E3-6CF8A67B9760}" type="datetimeFigureOut">
              <a:rPr lang="el-CY" smtClean="0"/>
              <a:t>02/03/2021</a:t>
            </a:fld>
            <a:endParaRPr lang="el-C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E16C-81BE-4890-886B-993726B417D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6022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0ED0-C05E-42D4-A7E3-6CF8A67B9760}" type="datetimeFigureOut">
              <a:rPr lang="el-CY" smtClean="0"/>
              <a:t>02/03/2021</a:t>
            </a:fld>
            <a:endParaRPr lang="el-C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E16C-81BE-4890-886B-993726B417D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60847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0ED0-C05E-42D4-A7E3-6CF8A67B9760}" type="datetimeFigureOut">
              <a:rPr lang="el-CY" smtClean="0"/>
              <a:t>02/03/2021</a:t>
            </a:fld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E16C-81BE-4890-886B-993726B417D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3785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0ED0-C05E-42D4-A7E3-6CF8A67B9760}" type="datetimeFigureOut">
              <a:rPr lang="el-CY" smtClean="0"/>
              <a:t>02/03/2021</a:t>
            </a:fld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E16C-81BE-4890-886B-993726B417D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9195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0ED0-C05E-42D4-A7E3-6CF8A67B9760}" type="datetimeFigureOut">
              <a:rPr lang="el-CY" smtClean="0"/>
              <a:t>02/03/2021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E16C-81BE-4890-886B-993726B417D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78089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ame 8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EB92C-648A-4534-817C-3E7107F36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2721789"/>
            <a:ext cx="3618284" cy="1345720"/>
          </a:xfrm>
          <a:noFill/>
        </p:spPr>
        <p:txBody>
          <a:bodyPr anchor="ctr">
            <a:normAutofit fontScale="90000"/>
          </a:bodyPr>
          <a:lstStyle/>
          <a:p>
            <a:pPr algn="r"/>
            <a:r>
              <a:rPr lang="el-GR" sz="2800" dirty="0">
                <a:solidFill>
                  <a:srgbClr val="080808"/>
                </a:solidFill>
              </a:rPr>
              <a:t>Ο ΛΥΚΟΣ ΖΑΧΑΡΙΑΣ ΘΕΛΕΙ ΝΑ ΑΛΛΑΞΕΙ ΧΡΩΜΑ </a:t>
            </a:r>
            <a:r>
              <a:rPr lang="en-GB" sz="2800" dirty="0">
                <a:solidFill>
                  <a:srgbClr val="080808"/>
                </a:solidFill>
              </a:rPr>
              <a:t/>
            </a:r>
            <a:br>
              <a:rPr lang="en-GB" sz="2800" dirty="0">
                <a:solidFill>
                  <a:srgbClr val="080808"/>
                </a:solidFill>
              </a:rPr>
            </a:br>
            <a:r>
              <a:rPr lang="en-GB" sz="1600" dirty="0">
                <a:solidFill>
                  <a:srgbClr val="080808"/>
                </a:solidFill>
              </a:rPr>
              <a:t>A</a:t>
            </a:r>
            <a:r>
              <a:rPr lang="el-GR" sz="1600" dirty="0">
                <a:solidFill>
                  <a:srgbClr val="080808"/>
                </a:solidFill>
              </a:rPr>
              <a:t>ΠΟ= </a:t>
            </a:r>
            <a:r>
              <a:rPr lang="en-GB" sz="1600" dirty="0">
                <a:solidFill>
                  <a:srgbClr val="080808"/>
                </a:solidFill>
              </a:rPr>
              <a:t>Orianne Lallemand</a:t>
            </a:r>
            <a:endParaRPr lang="el-CY" sz="1600" dirty="0">
              <a:solidFill>
                <a:srgbClr val="08080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AD0C7-8869-4891-BAF2-686BF97BD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057" y="4181420"/>
            <a:ext cx="2700944" cy="1110680"/>
          </a:xfrm>
          <a:noFill/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080808"/>
                </a:solidFill>
              </a:rPr>
              <a:t>ΟΝΟΜΑ</a:t>
            </a:r>
            <a:r>
              <a:rPr lang="el-GR" sz="1400" dirty="0">
                <a:solidFill>
                  <a:srgbClr val="080808"/>
                </a:solidFill>
              </a:rPr>
              <a:t>= ΧΡΙΣΤΟΔΟΥΛΟΣ </a:t>
            </a:r>
            <a:r>
              <a:rPr lang="el-GR" sz="1400" dirty="0" smtClean="0">
                <a:solidFill>
                  <a:srgbClr val="080808"/>
                </a:solidFill>
              </a:rPr>
              <a:t>ΔΗΜΗΤΡΙΑΔΗΣ </a:t>
            </a:r>
            <a:endParaRPr lang="el-GR" sz="1400" dirty="0">
              <a:solidFill>
                <a:srgbClr val="080808"/>
              </a:solidFill>
            </a:endParaRPr>
          </a:p>
          <a:p>
            <a:r>
              <a:rPr lang="el-GR" sz="1900" dirty="0">
                <a:solidFill>
                  <a:srgbClr val="080808"/>
                </a:solidFill>
              </a:rPr>
              <a:t>ΤΑΞΗ= </a:t>
            </a:r>
            <a:r>
              <a:rPr lang="el-GR" sz="1600" dirty="0">
                <a:solidFill>
                  <a:srgbClr val="080808"/>
                </a:solidFill>
              </a:rPr>
              <a:t>Δ΄3</a:t>
            </a:r>
            <a:endParaRPr lang="el-CY" sz="1600" dirty="0">
              <a:solidFill>
                <a:srgbClr val="080808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E97B4CB-24A0-4E40-B481-A38731257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772" y="921214"/>
            <a:ext cx="4990494" cy="501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2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B0A7-5295-4831-A6C2-8F6AF882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64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6000" b="1" dirty="0">
                <a:solidFill>
                  <a:schemeClr val="accent1">
                    <a:lumMod val="75000"/>
                  </a:schemeClr>
                </a:solidFill>
              </a:rPr>
              <a:t>ΠΑΡΟΥΣΙΑΣΗ ΒΙΒΛΙΟΥ </a:t>
            </a:r>
            <a:endParaRPr lang="el-CY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2171B-7444-4EE3-9A8A-C2599A840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163" y="1522013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l-GR" sz="32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ΠΕΡΙΓΡΑΦΗ</a:t>
            </a:r>
            <a:r>
              <a:rPr lang="el-GR" sz="3200" b="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ΕΞΩΦΥΛΛΟΥ</a:t>
            </a:r>
            <a:endParaRPr lang="el-CY" sz="3200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ACFF7-9EFE-4797-A819-9C8F8557E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163" y="2505075"/>
            <a:ext cx="5157787" cy="3684588"/>
          </a:xfr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l-GR" dirty="0"/>
          </a:p>
          <a:p>
            <a:r>
              <a:rPr lang="en-GB" dirty="0"/>
              <a:t> </a:t>
            </a:r>
            <a:r>
              <a:rPr lang="el-GR" sz="3600" dirty="0"/>
              <a:t>Το εξώφυλλο έχει πολύχρωμα κουτάκια και ένα μαύρο λύκο με κοφτερά δόντια, να σκέφτεται κάτι. </a:t>
            </a:r>
            <a:endParaRPr lang="el-CY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1747F-553A-4272-92B2-5A4982883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1600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l-GR" sz="32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ΠΡΟΣΩΠΑ ΤΟΥ ΒΙΒΛΙΟΥ</a:t>
            </a:r>
            <a:endParaRPr lang="el-CY" sz="3200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F7927-E1F3-4A35-8890-E85E56854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3649" y="2505075"/>
            <a:ext cx="5183188" cy="3684588"/>
          </a:xfr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l-GR" sz="3600" dirty="0"/>
          </a:p>
          <a:p>
            <a:r>
              <a:rPr lang="el-GR" sz="3600" dirty="0"/>
              <a:t>Το πρόσωπο του βιβλίου είναι ο λύκος Ζαχαρίας. Ο λύκος Ζαχαρίας θέλει να αλλάξει το χρώμα του.</a:t>
            </a:r>
            <a:endParaRPr lang="el-CY" sz="3600" dirty="0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AD70C1C6-54F5-4B21-B7B8-CA94F3601FBA}"/>
              </a:ext>
            </a:extLst>
          </p:cNvPr>
          <p:cNvSpPr/>
          <p:nvPr/>
        </p:nvSpPr>
        <p:spPr>
          <a:xfrm>
            <a:off x="-275208" y="1058940"/>
            <a:ext cx="13396404" cy="53266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5275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26AA-0DAA-4E1E-9B87-22BB2628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CC00"/>
                </a:solidFill>
              </a:rPr>
              <a:t>ΠΑΡΟΥΣΙΑΣΗ ΒΙΒΛΙΟΥ</a:t>
            </a:r>
            <a:endParaRPr lang="el-CY" b="1" dirty="0">
              <a:solidFill>
                <a:srgbClr val="00CC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F804C-CA8C-4835-862D-E4A1EBC0F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97" y="1555750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l-GR" sz="2800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ΛΙΓΑ ΛΟΓΙΑ ΓΙΑ ΤΗΝ ΥΠΟΘΕΣΗ</a:t>
            </a:r>
            <a:endParaRPr lang="el-CY" sz="2800" i="1" u="sng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49F20-7643-4921-BE92-8024D4768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452" y="2372942"/>
            <a:ext cx="5021032" cy="4167582"/>
          </a:xfrm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l-GR" dirty="0"/>
              <a:t>Ο λύκος Ζαχαρίας ήθελε να αλλάξει χρώμα.</a:t>
            </a:r>
          </a:p>
          <a:p>
            <a:r>
              <a:rPr lang="el-GR" dirty="0"/>
              <a:t> Καθημερνά έψαχνε διάφορα πράγματα για να βάλει, αλλά τίποτα δεν του </a:t>
            </a:r>
            <a:r>
              <a:rPr lang="el-GR" dirty="0" smtClean="0"/>
              <a:t>άρεσε.</a:t>
            </a:r>
            <a:endParaRPr lang="el-GR" dirty="0"/>
          </a:p>
          <a:p>
            <a:r>
              <a:rPr lang="el-GR" dirty="0"/>
              <a:t>Έτσι λοιπόν κάθε μέρα της εβδομάδας, βαφόταν με ένα διαφορετικό χρώμα μέχρι να βρει αυτό που του </a:t>
            </a:r>
            <a:r>
              <a:rPr lang="el-GR" dirty="0" smtClean="0"/>
              <a:t>αρέσει. </a:t>
            </a:r>
            <a:endParaRPr lang="el-GR" dirty="0"/>
          </a:p>
          <a:p>
            <a:r>
              <a:rPr lang="el-GR" dirty="0"/>
              <a:t>Στο τέλος δεν του άρεσε κανένα από τα χρώματα που δοκίμαζε και κατάλαβε ότι είναι τέλειος </a:t>
            </a:r>
            <a:r>
              <a:rPr lang="el-GR" dirty="0" err="1"/>
              <a:t>ετσι</a:t>
            </a:r>
            <a:r>
              <a:rPr lang="el-GR" dirty="0"/>
              <a:t> όπως </a:t>
            </a:r>
            <a:r>
              <a:rPr lang="el-GR" dirty="0" smtClean="0"/>
              <a:t>είναι.</a:t>
            </a:r>
            <a:endParaRPr lang="el-CY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000C8-7C24-4D92-9922-6F21BF6B0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75682" y="1549030"/>
            <a:ext cx="7847860" cy="823912"/>
          </a:xfrm>
        </p:spPr>
        <p:txBody>
          <a:bodyPr>
            <a:noAutofit/>
          </a:bodyPr>
          <a:lstStyle/>
          <a:p>
            <a:r>
              <a:rPr lang="el-GR" sz="2800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ΠΟΙΟΝ ΗΡΩΑ ΘΑ ΗΘΕΛΑ ΝΑ ΚΑΝΩ ΠΑΡΕΑ</a:t>
            </a:r>
            <a:endParaRPr lang="el-CY" sz="2800" i="1" u="sng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E998E-86D3-4D1A-B266-250B36115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372942"/>
            <a:ext cx="5183188" cy="4090002"/>
          </a:xfrm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l-GR" sz="3200" dirty="0"/>
              <a:t>Θα ήθελα να κάνω παρέα με τον λύκο Ζαχαρία.</a:t>
            </a:r>
          </a:p>
          <a:p>
            <a:endParaRPr lang="el-GR" dirty="0"/>
          </a:p>
          <a:p>
            <a:r>
              <a:rPr lang="el-GR" dirty="0"/>
              <a:t>Για να μην νιώθει </a:t>
            </a:r>
            <a:r>
              <a:rPr lang="el-GR" dirty="0" smtClean="0"/>
              <a:t>μόνος.</a:t>
            </a:r>
            <a:endParaRPr lang="el-GR" dirty="0"/>
          </a:p>
          <a:p>
            <a:pPr marL="0" indent="0">
              <a:buNone/>
            </a:pPr>
            <a:endParaRPr lang="el-GR" sz="3200" dirty="0"/>
          </a:p>
          <a:p>
            <a:r>
              <a:rPr lang="el-GR" sz="3200" dirty="0"/>
              <a:t>Για να τον βοηθήσω να αγαπήσει τον εαυτό του. </a:t>
            </a:r>
          </a:p>
          <a:p>
            <a:pPr marL="0" indent="0">
              <a:buNone/>
            </a:pPr>
            <a:endParaRPr lang="el-GR" sz="3200" dirty="0"/>
          </a:p>
          <a:p>
            <a:r>
              <a:rPr lang="el-GR" sz="3200" dirty="0"/>
              <a:t>Για να μην ντρέπεται για την εξωτερική του εμφάνιση. </a:t>
            </a:r>
            <a:endParaRPr lang="el-CY" sz="3200" dirty="0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84EF1AC8-EE58-4348-BFE9-9D1170A85F23}"/>
              </a:ext>
            </a:extLst>
          </p:cNvPr>
          <p:cNvSpPr/>
          <p:nvPr/>
        </p:nvSpPr>
        <p:spPr>
          <a:xfrm>
            <a:off x="1129683" y="782268"/>
            <a:ext cx="10085033" cy="648070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447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D67E-19A5-46F2-BFA0-B6CDD35F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5" y="0"/>
            <a:ext cx="10889202" cy="1325563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FF9900"/>
                </a:solidFill>
              </a:rPr>
              <a:t>ΓΙΑ ΠΟΙΟΥΣ ΛΟΓΟΥΣ ΠΡΩΤΙΝΩ ΑΥΤΌ ΤΟ ΒΙΒΛΙΟ</a:t>
            </a:r>
            <a:endParaRPr lang="el-CY" dirty="0">
              <a:solidFill>
                <a:srgbClr val="FF99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A12F-0A4A-481F-87D9-0E7DD40F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392"/>
            <a:ext cx="10515600" cy="4617571"/>
          </a:xfrm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 Για να καταλάβει ο αναγνώστης ότι πρέπει να είναι ο εαυτός του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Γιατί το νόημα του βιβλίου θα τον βοηθήσει στην ζωή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Γιατί έχει πολλές όμορφες φράσεις </a:t>
            </a:r>
          </a:p>
          <a:p>
            <a:endParaRPr lang="el-GR" dirty="0"/>
          </a:p>
          <a:p>
            <a:r>
              <a:rPr lang="el-GR" dirty="0"/>
              <a:t>Γιατί σε γεμίζει με συναισθήματα </a:t>
            </a: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96760225-D278-4EFA-B5A0-DFB51EA0A7B4}"/>
              </a:ext>
            </a:extLst>
          </p:cNvPr>
          <p:cNvSpPr/>
          <p:nvPr/>
        </p:nvSpPr>
        <p:spPr>
          <a:xfrm>
            <a:off x="-263001" y="591726"/>
            <a:ext cx="12896295" cy="967666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201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593DA-4C5D-494E-B722-BF588F564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2721789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l-GR" sz="2800" dirty="0">
                <a:solidFill>
                  <a:srgbClr val="080808"/>
                </a:solidFill>
              </a:rPr>
              <a:t>Ευχαριστώ για την προσοχή σας </a:t>
            </a:r>
            <a:endParaRPr lang="el-CY" sz="2800" dirty="0">
              <a:solidFill>
                <a:srgbClr val="08080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93D83-868D-43F3-9CFE-C94D24EF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0463" y="4024899"/>
            <a:ext cx="2974722" cy="849769"/>
          </a:xfrm>
          <a:noFill/>
        </p:spPr>
        <p:txBody>
          <a:bodyPr>
            <a:normAutofit lnSpcReduction="10000"/>
          </a:bodyPr>
          <a:lstStyle/>
          <a:p>
            <a:r>
              <a:rPr lang="el-GR" sz="1600" b="1" dirty="0">
                <a:solidFill>
                  <a:srgbClr val="080808"/>
                </a:solidFill>
              </a:rPr>
              <a:t>ΟΝΟΜΑ= ΧΡΙΣΤΟΔΟΥΛΟΣ ΔΗΜΗΤΡΙΑΔΗΣ </a:t>
            </a:r>
          </a:p>
          <a:p>
            <a:r>
              <a:rPr lang="el-GR" sz="1600" b="1" dirty="0">
                <a:solidFill>
                  <a:srgbClr val="080808"/>
                </a:solidFill>
              </a:rPr>
              <a:t>ΤΑΞΗ= Δ΄3</a:t>
            </a:r>
            <a:endParaRPr lang="el-CY" sz="1600" b="1" dirty="0">
              <a:solidFill>
                <a:srgbClr val="08080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BE975-1CCC-4542-A516-80D9F4920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264" y="816561"/>
            <a:ext cx="4986960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9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229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Ο ΛΥΚΟΣ ΖΑΧΑΡΙΑΣ ΘΕΛΕΙ ΝΑ ΑΛΛΑΞΕΙ ΧΡΩΜΑ  AΠΟ= Orianne Lallemand</vt:lpstr>
      <vt:lpstr>ΠΑΡΟΥΣΙΑΣΗ ΒΙΒΛΙΟΥ </vt:lpstr>
      <vt:lpstr>ΠΑΡΟΥΣΙΑΣΗ ΒΙΒΛΙΟΥ</vt:lpstr>
      <vt:lpstr>ΓΙΑ ΠΟΙΟΥΣ ΛΟΓΟΥΣ ΠΡΩΤΙΝΩ ΑΥΤΌ ΤΟ ΒΙΒΛΙΟ</vt:lpstr>
      <vt:lpstr>Ευχαριστώ για την προσοχή σας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ΛΥΚΟΣ ΖΑΧΑΡΙΑΣ ΘΕΛΕΙ ΝΑ ΑΛΛΑΞΕΙ ΧΡΩΜΑ  AΠΟ= Orianne Lallemand</dc:title>
  <dc:creator>Savvas Demetriades</dc:creator>
  <cp:lastModifiedBy>Teacher</cp:lastModifiedBy>
  <cp:revision>9</cp:revision>
  <dcterms:created xsi:type="dcterms:W3CDTF">2021-01-31T14:14:18Z</dcterms:created>
  <dcterms:modified xsi:type="dcterms:W3CDTF">2021-02-03T07:02:45Z</dcterms:modified>
</cp:coreProperties>
</file>