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83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74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45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79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20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41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9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1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9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B00F-DAF2-4C0C-B243-F1600D95FDCD}" type="datetimeFigureOut">
              <a:rPr lang="en-US" smtClean="0"/>
              <a:t>31/1/2021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741C3AD-77BA-4BB5-87BD-50A9DD2F9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611" y="365762"/>
            <a:ext cx="8399146" cy="19724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ΠΑΡΟΥΣΙΑΣΗ ΒΙΒΛΙΟΥ</a:t>
            </a:r>
            <a:br>
              <a:rPr lang="el-G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Τοποτίπ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θέλει να πάει στο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νηπιαγωγείο</a:t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0221" y="4870754"/>
            <a:ext cx="8637072" cy="1071095"/>
          </a:xfrm>
        </p:spPr>
        <p:txBody>
          <a:bodyPr>
            <a:noAutofit/>
          </a:bodyPr>
          <a:lstStyle/>
          <a:p>
            <a:pPr algn="ctr"/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Άντρεα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Δημητριάδη </a:t>
            </a:r>
          </a:p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Δ’3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8675" y="2344315"/>
            <a:ext cx="3883090" cy="3311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3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288" y="2612307"/>
            <a:ext cx="9603275" cy="1049235"/>
          </a:xfrm>
        </p:spPr>
        <p:txBody>
          <a:bodyPr/>
          <a:lstStyle/>
          <a:p>
            <a:r>
              <a:rPr lang="el-GR" dirty="0" smtClean="0"/>
              <a:t>Ευχαριστώ πολύ για την προσοχή σας!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800" b="1" dirty="0" smtClean="0"/>
              <a:t>Περιγράφω το εξώφυλλο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063" y="1825986"/>
            <a:ext cx="4645152" cy="3293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εξώφυλλο γύρω γύρω έχει ανακατεμένους αριθμούς και γράμματα και στο κέντρο είναι ο </a:t>
            </a:r>
            <a:r>
              <a:rPr lang="el-GR" sz="2400" dirty="0" err="1" smtClean="0"/>
              <a:t>Τοποτίπ</a:t>
            </a:r>
            <a:r>
              <a:rPr lang="el-GR" sz="2400" dirty="0" smtClean="0"/>
              <a:t> που κρατάει το αρκουδάκι του και το κολατσιό του.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0737" y="2017492"/>
            <a:ext cx="3738788" cy="3355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1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/>
              <a:t>Τα πρόσωπα του  βιβλίου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6012" y="2171769"/>
            <a:ext cx="4645152" cy="3293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Τα πρόσωπα του βιβλίου είναι ο </a:t>
            </a:r>
            <a:r>
              <a:rPr lang="el-GR" sz="2400" dirty="0" err="1" smtClean="0"/>
              <a:t>Τοποτίπ</a:t>
            </a:r>
            <a:r>
              <a:rPr lang="el-GR" sz="2400" dirty="0" smtClean="0"/>
              <a:t>, ο μπαμπάς, η μαμά και οι φίλοι του </a:t>
            </a:r>
            <a:r>
              <a:rPr lang="el-GR" sz="2400" dirty="0" err="1" smtClean="0"/>
              <a:t>Τοποτίπ</a:t>
            </a:r>
            <a:r>
              <a:rPr lang="el-GR" sz="2400" dirty="0" smtClean="0"/>
              <a:t>, η φίλη της μαμάς του και η δασκάλα του </a:t>
            </a:r>
            <a:r>
              <a:rPr lang="el-GR" sz="2400" dirty="0" err="1" smtClean="0"/>
              <a:t>Τοποτίπ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2484" y="1660981"/>
            <a:ext cx="3287712" cy="2465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1194" y="2778844"/>
            <a:ext cx="2299060" cy="180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94386" y="4126766"/>
            <a:ext cx="2584865" cy="193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521" y="4704986"/>
            <a:ext cx="2089353" cy="127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8610" y="4552167"/>
            <a:ext cx="2161563" cy="150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2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/>
              <a:t>Λίγα λόγια για την υπόθεση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1535" y="2009173"/>
            <a:ext cx="4645152" cy="32938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600" dirty="0" smtClean="0"/>
              <a:t>Ήταν η πρώτη μέρα στο νηπιαγωγείο. Ο </a:t>
            </a:r>
            <a:r>
              <a:rPr lang="el-GR" sz="2600" dirty="0" err="1" smtClean="0"/>
              <a:t>Τοποτίπ</a:t>
            </a:r>
            <a:r>
              <a:rPr lang="el-GR" sz="2600" dirty="0" smtClean="0"/>
              <a:t> όμως δεν ήθελε να πάει. Η μαμά του είχε βάλει ήδη την ποδιά στο </a:t>
            </a:r>
            <a:r>
              <a:rPr lang="el-GR" sz="2600" dirty="0" err="1" smtClean="0"/>
              <a:t>Τοποτίπ</a:t>
            </a:r>
            <a:r>
              <a:rPr lang="el-GR" sz="2600" dirty="0" smtClean="0"/>
              <a:t>, αλλά ο </a:t>
            </a:r>
            <a:r>
              <a:rPr lang="el-GR" sz="2600" dirty="0" err="1" smtClean="0"/>
              <a:t>Τοποτίπ</a:t>
            </a:r>
            <a:r>
              <a:rPr lang="el-GR" sz="2600" dirty="0" smtClean="0"/>
              <a:t> είπε φωνάζοντας «δεν θέλω να πάω στο νηπιαγωγείο!».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9264" y="1765808"/>
            <a:ext cx="3647043" cy="378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6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Λίγα λόγια για την υπόθεση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1535" y="2250146"/>
            <a:ext cx="4645152" cy="32938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400" dirty="0"/>
              <a:t>Η μαμά του είπε </a:t>
            </a:r>
            <a:r>
              <a:rPr lang="el-GR" sz="2400" dirty="0" smtClean="0"/>
              <a:t>χαμογελαστά, εντάξει </a:t>
            </a:r>
            <a:r>
              <a:rPr lang="el-GR" sz="2400" dirty="0"/>
              <a:t>τότε. Η μαμά του όμως είχε πολλές δουλειές στο σπίτι και έτσι ο </a:t>
            </a:r>
            <a:r>
              <a:rPr lang="el-GR" sz="2400" dirty="0" err="1"/>
              <a:t>Τοποτίπ</a:t>
            </a:r>
            <a:r>
              <a:rPr lang="el-GR" sz="2400" dirty="0"/>
              <a:t> κάθισε να </a:t>
            </a:r>
            <a:r>
              <a:rPr lang="el-GR" sz="2400" dirty="0" smtClean="0"/>
              <a:t>τη </a:t>
            </a:r>
            <a:r>
              <a:rPr lang="el-GR" sz="2400" dirty="0"/>
              <a:t>βλέπει. Είχε όμως ήδη βαρεθεί και όταν τελείωσε η μαμά του τις </a:t>
            </a:r>
            <a:r>
              <a:rPr lang="el-GR" sz="2400" dirty="0" smtClean="0"/>
              <a:t>δουλειές της, </a:t>
            </a:r>
            <a:r>
              <a:rPr lang="el-GR" sz="2400" dirty="0"/>
              <a:t>πήρε μαζί της τον </a:t>
            </a:r>
            <a:r>
              <a:rPr lang="el-GR" sz="2400" dirty="0" err="1"/>
              <a:t>Τοποτίπ</a:t>
            </a:r>
            <a:r>
              <a:rPr lang="el-GR" sz="2400" dirty="0"/>
              <a:t> για ψώνια.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257" y="2035641"/>
            <a:ext cx="4383616" cy="328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64" y="3341294"/>
            <a:ext cx="3279105" cy="2508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7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/>
              <a:t>Λίγα λόγια για την υπόθεση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4754" y="2165011"/>
            <a:ext cx="4645152" cy="32938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Καθώς </a:t>
            </a:r>
            <a:r>
              <a:rPr lang="el-GR" sz="2400" dirty="0" smtClean="0"/>
              <a:t>πήγαιναν, </a:t>
            </a:r>
            <a:r>
              <a:rPr lang="el-GR" sz="2400" dirty="0"/>
              <a:t>είδε το νηπιαγωγείο και είδε πόσο ωραία </a:t>
            </a:r>
            <a:r>
              <a:rPr lang="el-GR" sz="2400" dirty="0" smtClean="0"/>
              <a:t>περνούσαν </a:t>
            </a:r>
            <a:r>
              <a:rPr lang="el-GR" sz="2400" dirty="0"/>
              <a:t>τα άλλα παιδιά.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92" y="2115526"/>
            <a:ext cx="3723232" cy="2963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5" y="2860765"/>
            <a:ext cx="3103673" cy="232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69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Λίγα λόγια για την υπόθεση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4572" y="2046802"/>
            <a:ext cx="4645152" cy="32938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2400" dirty="0"/>
              <a:t>Όταν γύρισαν στο σπίτι ο </a:t>
            </a:r>
            <a:r>
              <a:rPr lang="el-GR" sz="2400" dirty="0" err="1"/>
              <a:t>Τοποτίπ</a:t>
            </a:r>
            <a:r>
              <a:rPr lang="el-GR" sz="2400" dirty="0"/>
              <a:t> πήγε για ύπνο και λέει της μαμάς του « Μαμά σε πειράζει αύριο να πάω στο νηπιαγωγείο;». Η μαμά του χαμογελώντας του είπε « φυσικά και δεν πειράζει». Και έτσι την άλλη μέρα ο </a:t>
            </a:r>
            <a:r>
              <a:rPr lang="el-GR" sz="2400" dirty="0" err="1"/>
              <a:t>Τοποτίπ</a:t>
            </a:r>
            <a:r>
              <a:rPr lang="el-GR" sz="2400" dirty="0"/>
              <a:t> πήγε στο νηπιαγωγείο. 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1368" y="2329368"/>
            <a:ext cx="3641181" cy="272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28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Με ποιόν ήρωα θα ήθελες να κάνεις παρέα από το βιβλίο και γιατί;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Θα μου άρεσε να κάνω παρέα με τον </a:t>
            </a:r>
            <a:r>
              <a:rPr lang="el-GR" sz="2400" dirty="0" err="1" smtClean="0"/>
              <a:t>Τοποτίπ</a:t>
            </a:r>
            <a:r>
              <a:rPr lang="el-GR" sz="2400" dirty="0" smtClean="0"/>
              <a:t>, γιατί έχει πολύ καλό χαρακτήρα και καταλαβαίνει τα λάθη του. Ακόμη ένας λόγος που θα ήθελα να κάνω παρέα με τον </a:t>
            </a:r>
            <a:r>
              <a:rPr lang="el-GR" sz="2400" dirty="0" err="1" smtClean="0"/>
              <a:t>Τοποτίπ</a:t>
            </a:r>
            <a:r>
              <a:rPr lang="el-GR" sz="2400" dirty="0" smtClean="0"/>
              <a:t> είναι γιατί πηγαίνει σε πολύ ωραίο νηπιαγωγείο.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8257" y="4135437"/>
            <a:ext cx="2679964" cy="227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Για ποιο λόγο θα πρότεινες σε κάποιον να διαβάσει αυτό το βιβλίο;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Θα πρότεινα σε κάποιον να διαβάσει αυτό το βιβλίο γιατί αν κάποιου δεν του αρέσει το σχολείο, ίσως αυτό το βιβλίο να του αλλάξει γνώμη!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4311" y="3808275"/>
            <a:ext cx="2918096" cy="2188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18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</TotalTime>
  <Words>339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Gallery</vt:lpstr>
      <vt:lpstr>ΠΑΡΟΥΣΙΑΣΗ ΒΙΒΛΙΟΥ  Ο Τοποτίπ  δεν θέλει να πάει στο νηπιαγωγείο  </vt:lpstr>
      <vt:lpstr>Περιγράφω το εξώφυλλο</vt:lpstr>
      <vt:lpstr>Τα πρόσωπα του  βιβλίου</vt:lpstr>
      <vt:lpstr>Λίγα λόγια για την υπόθεση</vt:lpstr>
      <vt:lpstr>Λίγα λόγια για την υπόθεση</vt:lpstr>
      <vt:lpstr>Λίγα λόγια για την υπόθεση</vt:lpstr>
      <vt:lpstr>Λίγα λόγια για την υπόθεση</vt:lpstr>
      <vt:lpstr>Με ποιόν ήρωα θα ήθελες να κάνεις παρέα από το βιβλίο και γιατί;</vt:lpstr>
      <vt:lpstr>Για ποιο λόγο θα πρότεινες σε κάποιον να διαβάσει αυτό το βιβλίο;</vt:lpstr>
      <vt:lpstr>Ευχαριστώ πολύ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Soulla Antoniadou</dc:creator>
  <cp:lastModifiedBy>Teacher</cp:lastModifiedBy>
  <cp:revision>15</cp:revision>
  <dcterms:created xsi:type="dcterms:W3CDTF">2021-01-31T14:06:15Z</dcterms:created>
  <dcterms:modified xsi:type="dcterms:W3CDTF">2021-01-31T17:24:46Z</dcterms:modified>
</cp:coreProperties>
</file>