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0DB3"/>
    <a:srgbClr val="A8A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9" d="100"/>
          <a:sy n="69" d="100"/>
        </p:scale>
        <p:origin x="528"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773E-8915-43A9-94B8-9E1155FB19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225355-2AC3-4D42-872F-043924370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5C34E1-2619-4AF2-9897-28AD2D5EC6D1}"/>
              </a:ext>
            </a:extLst>
          </p:cNvPr>
          <p:cNvSpPr>
            <a:spLocks noGrp="1"/>
          </p:cNvSpPr>
          <p:nvPr>
            <p:ph type="dt" sz="half" idx="10"/>
          </p:nvPr>
        </p:nvSpPr>
        <p:spPr/>
        <p:txBody>
          <a:bodyPr/>
          <a:lstStyle/>
          <a:p>
            <a:fld id="{B989E4C9-9F74-42D5-9CB4-587E7CD50986}" type="datetimeFigureOut">
              <a:rPr lang="en-GB" smtClean="0"/>
              <a:t>31/01/2021</a:t>
            </a:fld>
            <a:endParaRPr lang="en-GB"/>
          </a:p>
        </p:txBody>
      </p:sp>
      <p:sp>
        <p:nvSpPr>
          <p:cNvPr id="5" name="Footer Placeholder 4">
            <a:extLst>
              <a:ext uri="{FF2B5EF4-FFF2-40B4-BE49-F238E27FC236}">
                <a16:creationId xmlns:a16="http://schemas.microsoft.com/office/drawing/2014/main" id="{54EA4F8C-CE23-4ED2-91D2-7A8E5B42FE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31AE5A-F722-4C1F-9C16-F346842C2159}"/>
              </a:ext>
            </a:extLst>
          </p:cNvPr>
          <p:cNvSpPr>
            <a:spLocks noGrp="1"/>
          </p:cNvSpPr>
          <p:nvPr>
            <p:ph type="sldNum" sz="quarter" idx="12"/>
          </p:nvPr>
        </p:nvSpPr>
        <p:spPr/>
        <p:txBody>
          <a:bodyPr/>
          <a:lstStyle/>
          <a:p>
            <a:fld id="{73F4309E-DC2B-469F-B769-005435320565}" type="slidenum">
              <a:rPr lang="en-GB" smtClean="0"/>
              <a:t>‹#›</a:t>
            </a:fld>
            <a:endParaRPr lang="en-GB"/>
          </a:p>
        </p:txBody>
      </p:sp>
    </p:spTree>
    <p:extLst>
      <p:ext uri="{BB962C8B-B14F-4D97-AF65-F5344CB8AC3E}">
        <p14:creationId xmlns:p14="http://schemas.microsoft.com/office/powerpoint/2010/main" val="287789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CB92-B33D-43A6-90CC-13B1C9E067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97E4BB-6D4A-49DD-814E-30FC5DEAFE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FE288D-6D0C-474D-AF0C-81B8D9882C74}"/>
              </a:ext>
            </a:extLst>
          </p:cNvPr>
          <p:cNvSpPr>
            <a:spLocks noGrp="1"/>
          </p:cNvSpPr>
          <p:nvPr>
            <p:ph type="dt" sz="half" idx="10"/>
          </p:nvPr>
        </p:nvSpPr>
        <p:spPr/>
        <p:txBody>
          <a:bodyPr/>
          <a:lstStyle/>
          <a:p>
            <a:fld id="{B989E4C9-9F74-42D5-9CB4-587E7CD50986}" type="datetimeFigureOut">
              <a:rPr lang="en-GB" smtClean="0"/>
              <a:t>31/01/2021</a:t>
            </a:fld>
            <a:endParaRPr lang="en-GB"/>
          </a:p>
        </p:txBody>
      </p:sp>
      <p:sp>
        <p:nvSpPr>
          <p:cNvPr id="5" name="Footer Placeholder 4">
            <a:extLst>
              <a:ext uri="{FF2B5EF4-FFF2-40B4-BE49-F238E27FC236}">
                <a16:creationId xmlns:a16="http://schemas.microsoft.com/office/drawing/2014/main" id="{855B2A32-C6B8-444C-8FAD-D056D37793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5C41CF-F6B3-4DFB-B6FF-15179B8E64D9}"/>
              </a:ext>
            </a:extLst>
          </p:cNvPr>
          <p:cNvSpPr>
            <a:spLocks noGrp="1"/>
          </p:cNvSpPr>
          <p:nvPr>
            <p:ph type="sldNum" sz="quarter" idx="12"/>
          </p:nvPr>
        </p:nvSpPr>
        <p:spPr/>
        <p:txBody>
          <a:bodyPr/>
          <a:lstStyle/>
          <a:p>
            <a:fld id="{73F4309E-DC2B-469F-B769-005435320565}" type="slidenum">
              <a:rPr lang="en-GB" smtClean="0"/>
              <a:t>‹#›</a:t>
            </a:fld>
            <a:endParaRPr lang="en-GB"/>
          </a:p>
        </p:txBody>
      </p:sp>
    </p:spTree>
    <p:extLst>
      <p:ext uri="{BB962C8B-B14F-4D97-AF65-F5344CB8AC3E}">
        <p14:creationId xmlns:p14="http://schemas.microsoft.com/office/powerpoint/2010/main" val="230348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6529F4-6374-49AC-B850-16C3522A61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B488B4-4D33-4E8F-87D3-EC3A42443B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BD4E66-3C15-429F-93B1-A345623A4BE3}"/>
              </a:ext>
            </a:extLst>
          </p:cNvPr>
          <p:cNvSpPr>
            <a:spLocks noGrp="1"/>
          </p:cNvSpPr>
          <p:nvPr>
            <p:ph type="dt" sz="half" idx="10"/>
          </p:nvPr>
        </p:nvSpPr>
        <p:spPr/>
        <p:txBody>
          <a:bodyPr/>
          <a:lstStyle/>
          <a:p>
            <a:fld id="{B989E4C9-9F74-42D5-9CB4-587E7CD50986}" type="datetimeFigureOut">
              <a:rPr lang="en-GB" smtClean="0"/>
              <a:t>31/01/2021</a:t>
            </a:fld>
            <a:endParaRPr lang="en-GB"/>
          </a:p>
        </p:txBody>
      </p:sp>
      <p:sp>
        <p:nvSpPr>
          <p:cNvPr id="5" name="Footer Placeholder 4">
            <a:extLst>
              <a:ext uri="{FF2B5EF4-FFF2-40B4-BE49-F238E27FC236}">
                <a16:creationId xmlns:a16="http://schemas.microsoft.com/office/drawing/2014/main" id="{4C3CBF8E-AD6C-405C-8549-F44C25FA08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8005C0-14A0-48D3-B5C1-2CC6B8547142}"/>
              </a:ext>
            </a:extLst>
          </p:cNvPr>
          <p:cNvSpPr>
            <a:spLocks noGrp="1"/>
          </p:cNvSpPr>
          <p:nvPr>
            <p:ph type="sldNum" sz="quarter" idx="12"/>
          </p:nvPr>
        </p:nvSpPr>
        <p:spPr/>
        <p:txBody>
          <a:bodyPr/>
          <a:lstStyle/>
          <a:p>
            <a:fld id="{73F4309E-DC2B-469F-B769-005435320565}" type="slidenum">
              <a:rPr lang="en-GB" smtClean="0"/>
              <a:t>‹#›</a:t>
            </a:fld>
            <a:endParaRPr lang="en-GB"/>
          </a:p>
        </p:txBody>
      </p:sp>
    </p:spTree>
    <p:extLst>
      <p:ext uri="{BB962C8B-B14F-4D97-AF65-F5344CB8AC3E}">
        <p14:creationId xmlns:p14="http://schemas.microsoft.com/office/powerpoint/2010/main" val="278515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1616-1567-47E4-BACD-72ED1CD418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B7EC5B-4EA8-4FA4-AA89-A4467D8930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DF7CFC-5BF7-40D8-B4AB-708FD48890B4}"/>
              </a:ext>
            </a:extLst>
          </p:cNvPr>
          <p:cNvSpPr>
            <a:spLocks noGrp="1"/>
          </p:cNvSpPr>
          <p:nvPr>
            <p:ph type="dt" sz="half" idx="10"/>
          </p:nvPr>
        </p:nvSpPr>
        <p:spPr/>
        <p:txBody>
          <a:bodyPr/>
          <a:lstStyle/>
          <a:p>
            <a:fld id="{B989E4C9-9F74-42D5-9CB4-587E7CD50986}" type="datetimeFigureOut">
              <a:rPr lang="en-GB" smtClean="0"/>
              <a:t>31/01/2021</a:t>
            </a:fld>
            <a:endParaRPr lang="en-GB"/>
          </a:p>
        </p:txBody>
      </p:sp>
      <p:sp>
        <p:nvSpPr>
          <p:cNvPr id="5" name="Footer Placeholder 4">
            <a:extLst>
              <a:ext uri="{FF2B5EF4-FFF2-40B4-BE49-F238E27FC236}">
                <a16:creationId xmlns:a16="http://schemas.microsoft.com/office/drawing/2014/main" id="{FFCA66D7-DB9E-42B6-BF8A-9DA1A4038F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049C5C-6AEC-4788-8404-11A971E776DE}"/>
              </a:ext>
            </a:extLst>
          </p:cNvPr>
          <p:cNvSpPr>
            <a:spLocks noGrp="1"/>
          </p:cNvSpPr>
          <p:nvPr>
            <p:ph type="sldNum" sz="quarter" idx="12"/>
          </p:nvPr>
        </p:nvSpPr>
        <p:spPr/>
        <p:txBody>
          <a:bodyPr/>
          <a:lstStyle/>
          <a:p>
            <a:fld id="{73F4309E-DC2B-469F-B769-005435320565}" type="slidenum">
              <a:rPr lang="en-GB" smtClean="0"/>
              <a:t>‹#›</a:t>
            </a:fld>
            <a:endParaRPr lang="en-GB"/>
          </a:p>
        </p:txBody>
      </p:sp>
    </p:spTree>
    <p:extLst>
      <p:ext uri="{BB962C8B-B14F-4D97-AF65-F5344CB8AC3E}">
        <p14:creationId xmlns:p14="http://schemas.microsoft.com/office/powerpoint/2010/main" val="191473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FF0F-EF6D-4143-A325-257911AC20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8B5715-6A3B-4AA1-AE36-678142CEC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EA2E7-4CA0-4DFB-9497-905E51DB2701}"/>
              </a:ext>
            </a:extLst>
          </p:cNvPr>
          <p:cNvSpPr>
            <a:spLocks noGrp="1"/>
          </p:cNvSpPr>
          <p:nvPr>
            <p:ph type="dt" sz="half" idx="10"/>
          </p:nvPr>
        </p:nvSpPr>
        <p:spPr/>
        <p:txBody>
          <a:bodyPr/>
          <a:lstStyle/>
          <a:p>
            <a:fld id="{B989E4C9-9F74-42D5-9CB4-587E7CD50986}" type="datetimeFigureOut">
              <a:rPr lang="en-GB" smtClean="0"/>
              <a:t>31/01/2021</a:t>
            </a:fld>
            <a:endParaRPr lang="en-GB"/>
          </a:p>
        </p:txBody>
      </p:sp>
      <p:sp>
        <p:nvSpPr>
          <p:cNvPr id="5" name="Footer Placeholder 4">
            <a:extLst>
              <a:ext uri="{FF2B5EF4-FFF2-40B4-BE49-F238E27FC236}">
                <a16:creationId xmlns:a16="http://schemas.microsoft.com/office/drawing/2014/main" id="{E7F7C8ED-C34E-4626-A128-5C6C0F068C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BF99F1-2303-4FF2-887A-EE0A9D6DC4C6}"/>
              </a:ext>
            </a:extLst>
          </p:cNvPr>
          <p:cNvSpPr>
            <a:spLocks noGrp="1"/>
          </p:cNvSpPr>
          <p:nvPr>
            <p:ph type="sldNum" sz="quarter" idx="12"/>
          </p:nvPr>
        </p:nvSpPr>
        <p:spPr/>
        <p:txBody>
          <a:bodyPr/>
          <a:lstStyle/>
          <a:p>
            <a:fld id="{73F4309E-DC2B-469F-B769-005435320565}" type="slidenum">
              <a:rPr lang="en-GB" smtClean="0"/>
              <a:t>‹#›</a:t>
            </a:fld>
            <a:endParaRPr lang="en-GB"/>
          </a:p>
        </p:txBody>
      </p:sp>
    </p:spTree>
    <p:extLst>
      <p:ext uri="{BB962C8B-B14F-4D97-AF65-F5344CB8AC3E}">
        <p14:creationId xmlns:p14="http://schemas.microsoft.com/office/powerpoint/2010/main" val="123731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71F2-404C-40B4-9EA0-0660B34F9D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E74FF7-5BCA-473E-9B6B-6DC05AA12B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34EE81-E6CC-402A-AB5F-37A8D88A5C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5F9E8B-D81E-4671-A958-16C4C96F7CB0}"/>
              </a:ext>
            </a:extLst>
          </p:cNvPr>
          <p:cNvSpPr>
            <a:spLocks noGrp="1"/>
          </p:cNvSpPr>
          <p:nvPr>
            <p:ph type="dt" sz="half" idx="10"/>
          </p:nvPr>
        </p:nvSpPr>
        <p:spPr/>
        <p:txBody>
          <a:bodyPr/>
          <a:lstStyle/>
          <a:p>
            <a:fld id="{B989E4C9-9F74-42D5-9CB4-587E7CD50986}" type="datetimeFigureOut">
              <a:rPr lang="en-GB" smtClean="0"/>
              <a:t>31/01/2021</a:t>
            </a:fld>
            <a:endParaRPr lang="en-GB"/>
          </a:p>
        </p:txBody>
      </p:sp>
      <p:sp>
        <p:nvSpPr>
          <p:cNvPr id="6" name="Footer Placeholder 5">
            <a:extLst>
              <a:ext uri="{FF2B5EF4-FFF2-40B4-BE49-F238E27FC236}">
                <a16:creationId xmlns:a16="http://schemas.microsoft.com/office/drawing/2014/main" id="{9C4315A9-EF56-4F3A-B3D3-196B35788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0FBB2B-DDE6-48BF-BB28-3063FB418957}"/>
              </a:ext>
            </a:extLst>
          </p:cNvPr>
          <p:cNvSpPr>
            <a:spLocks noGrp="1"/>
          </p:cNvSpPr>
          <p:nvPr>
            <p:ph type="sldNum" sz="quarter" idx="12"/>
          </p:nvPr>
        </p:nvSpPr>
        <p:spPr/>
        <p:txBody>
          <a:bodyPr/>
          <a:lstStyle/>
          <a:p>
            <a:fld id="{73F4309E-DC2B-469F-B769-005435320565}" type="slidenum">
              <a:rPr lang="en-GB" smtClean="0"/>
              <a:t>‹#›</a:t>
            </a:fld>
            <a:endParaRPr lang="en-GB"/>
          </a:p>
        </p:txBody>
      </p:sp>
    </p:spTree>
    <p:extLst>
      <p:ext uri="{BB962C8B-B14F-4D97-AF65-F5344CB8AC3E}">
        <p14:creationId xmlns:p14="http://schemas.microsoft.com/office/powerpoint/2010/main" val="236584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A18D-84B9-435B-BF7F-85BCA7B828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4843AD-9A7D-4C34-9126-AEF4822AE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AFD9AB-B63C-4E3C-A3CB-59DE6F2034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730263-6032-4F1A-9569-BA6AB5304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7D874-ED06-4E6A-9B86-9DE3EFC29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46924F-8D43-41F3-90A2-CDF238478E1D}"/>
              </a:ext>
            </a:extLst>
          </p:cNvPr>
          <p:cNvSpPr>
            <a:spLocks noGrp="1"/>
          </p:cNvSpPr>
          <p:nvPr>
            <p:ph type="dt" sz="half" idx="10"/>
          </p:nvPr>
        </p:nvSpPr>
        <p:spPr/>
        <p:txBody>
          <a:bodyPr/>
          <a:lstStyle/>
          <a:p>
            <a:fld id="{B989E4C9-9F74-42D5-9CB4-587E7CD50986}" type="datetimeFigureOut">
              <a:rPr lang="en-GB" smtClean="0"/>
              <a:t>31/01/2021</a:t>
            </a:fld>
            <a:endParaRPr lang="en-GB"/>
          </a:p>
        </p:txBody>
      </p:sp>
      <p:sp>
        <p:nvSpPr>
          <p:cNvPr id="8" name="Footer Placeholder 7">
            <a:extLst>
              <a:ext uri="{FF2B5EF4-FFF2-40B4-BE49-F238E27FC236}">
                <a16:creationId xmlns:a16="http://schemas.microsoft.com/office/drawing/2014/main" id="{C6D16196-11A9-4556-BECE-C44C840918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C50955-C502-41E1-A3B5-3CC0DE1C719C}"/>
              </a:ext>
            </a:extLst>
          </p:cNvPr>
          <p:cNvSpPr>
            <a:spLocks noGrp="1"/>
          </p:cNvSpPr>
          <p:nvPr>
            <p:ph type="sldNum" sz="quarter" idx="12"/>
          </p:nvPr>
        </p:nvSpPr>
        <p:spPr/>
        <p:txBody>
          <a:bodyPr/>
          <a:lstStyle/>
          <a:p>
            <a:fld id="{73F4309E-DC2B-469F-B769-005435320565}" type="slidenum">
              <a:rPr lang="en-GB" smtClean="0"/>
              <a:t>‹#›</a:t>
            </a:fld>
            <a:endParaRPr lang="en-GB"/>
          </a:p>
        </p:txBody>
      </p:sp>
    </p:spTree>
    <p:extLst>
      <p:ext uri="{BB962C8B-B14F-4D97-AF65-F5344CB8AC3E}">
        <p14:creationId xmlns:p14="http://schemas.microsoft.com/office/powerpoint/2010/main" val="138620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3F664-9942-469A-8197-9504E865B9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1FE3CF-5DB5-4B03-B3AF-A267B732FC0B}"/>
              </a:ext>
            </a:extLst>
          </p:cNvPr>
          <p:cNvSpPr>
            <a:spLocks noGrp="1"/>
          </p:cNvSpPr>
          <p:nvPr>
            <p:ph type="dt" sz="half" idx="10"/>
          </p:nvPr>
        </p:nvSpPr>
        <p:spPr/>
        <p:txBody>
          <a:bodyPr/>
          <a:lstStyle/>
          <a:p>
            <a:fld id="{B989E4C9-9F74-42D5-9CB4-587E7CD50986}" type="datetimeFigureOut">
              <a:rPr lang="en-GB" smtClean="0"/>
              <a:t>31/01/2021</a:t>
            </a:fld>
            <a:endParaRPr lang="en-GB"/>
          </a:p>
        </p:txBody>
      </p:sp>
      <p:sp>
        <p:nvSpPr>
          <p:cNvPr id="4" name="Footer Placeholder 3">
            <a:extLst>
              <a:ext uri="{FF2B5EF4-FFF2-40B4-BE49-F238E27FC236}">
                <a16:creationId xmlns:a16="http://schemas.microsoft.com/office/drawing/2014/main" id="{7AB2EC50-4322-4E0C-9B4E-E2BE33E5FD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824394-1AC5-42D0-9116-C6F231E6EBEA}"/>
              </a:ext>
            </a:extLst>
          </p:cNvPr>
          <p:cNvSpPr>
            <a:spLocks noGrp="1"/>
          </p:cNvSpPr>
          <p:nvPr>
            <p:ph type="sldNum" sz="quarter" idx="12"/>
          </p:nvPr>
        </p:nvSpPr>
        <p:spPr/>
        <p:txBody>
          <a:bodyPr/>
          <a:lstStyle/>
          <a:p>
            <a:fld id="{73F4309E-DC2B-469F-B769-005435320565}" type="slidenum">
              <a:rPr lang="en-GB" smtClean="0"/>
              <a:t>‹#›</a:t>
            </a:fld>
            <a:endParaRPr lang="en-GB"/>
          </a:p>
        </p:txBody>
      </p:sp>
    </p:spTree>
    <p:extLst>
      <p:ext uri="{BB962C8B-B14F-4D97-AF65-F5344CB8AC3E}">
        <p14:creationId xmlns:p14="http://schemas.microsoft.com/office/powerpoint/2010/main" val="207065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8EA54C-86D5-48EE-B963-EA911AFB828B}"/>
              </a:ext>
            </a:extLst>
          </p:cNvPr>
          <p:cNvSpPr>
            <a:spLocks noGrp="1"/>
          </p:cNvSpPr>
          <p:nvPr>
            <p:ph type="dt" sz="half" idx="10"/>
          </p:nvPr>
        </p:nvSpPr>
        <p:spPr/>
        <p:txBody>
          <a:bodyPr/>
          <a:lstStyle/>
          <a:p>
            <a:fld id="{B989E4C9-9F74-42D5-9CB4-587E7CD50986}" type="datetimeFigureOut">
              <a:rPr lang="en-GB" smtClean="0"/>
              <a:t>31/01/2021</a:t>
            </a:fld>
            <a:endParaRPr lang="en-GB"/>
          </a:p>
        </p:txBody>
      </p:sp>
      <p:sp>
        <p:nvSpPr>
          <p:cNvPr id="3" name="Footer Placeholder 2">
            <a:extLst>
              <a:ext uri="{FF2B5EF4-FFF2-40B4-BE49-F238E27FC236}">
                <a16:creationId xmlns:a16="http://schemas.microsoft.com/office/drawing/2014/main" id="{88FB5A1D-7E7A-4737-938B-5078F2B52D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3A6FD9-2188-4D49-A446-D3CE8912873F}"/>
              </a:ext>
            </a:extLst>
          </p:cNvPr>
          <p:cNvSpPr>
            <a:spLocks noGrp="1"/>
          </p:cNvSpPr>
          <p:nvPr>
            <p:ph type="sldNum" sz="quarter" idx="12"/>
          </p:nvPr>
        </p:nvSpPr>
        <p:spPr/>
        <p:txBody>
          <a:bodyPr/>
          <a:lstStyle/>
          <a:p>
            <a:fld id="{73F4309E-DC2B-469F-B769-005435320565}" type="slidenum">
              <a:rPr lang="en-GB" smtClean="0"/>
              <a:t>‹#›</a:t>
            </a:fld>
            <a:endParaRPr lang="en-GB"/>
          </a:p>
        </p:txBody>
      </p:sp>
    </p:spTree>
    <p:extLst>
      <p:ext uri="{BB962C8B-B14F-4D97-AF65-F5344CB8AC3E}">
        <p14:creationId xmlns:p14="http://schemas.microsoft.com/office/powerpoint/2010/main" val="351207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4DEF-1A00-475C-9D77-2EF8E5577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A2914D-C4B3-4AB5-93E0-E60ABDCAB9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2C9086-6EEC-4023-9ED3-54ACE65A4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5CD28F-F133-425F-A70C-8B44A148845A}"/>
              </a:ext>
            </a:extLst>
          </p:cNvPr>
          <p:cNvSpPr>
            <a:spLocks noGrp="1"/>
          </p:cNvSpPr>
          <p:nvPr>
            <p:ph type="dt" sz="half" idx="10"/>
          </p:nvPr>
        </p:nvSpPr>
        <p:spPr/>
        <p:txBody>
          <a:bodyPr/>
          <a:lstStyle/>
          <a:p>
            <a:fld id="{B989E4C9-9F74-42D5-9CB4-587E7CD50986}" type="datetimeFigureOut">
              <a:rPr lang="en-GB" smtClean="0"/>
              <a:t>31/01/2021</a:t>
            </a:fld>
            <a:endParaRPr lang="en-GB"/>
          </a:p>
        </p:txBody>
      </p:sp>
      <p:sp>
        <p:nvSpPr>
          <p:cNvPr id="6" name="Footer Placeholder 5">
            <a:extLst>
              <a:ext uri="{FF2B5EF4-FFF2-40B4-BE49-F238E27FC236}">
                <a16:creationId xmlns:a16="http://schemas.microsoft.com/office/drawing/2014/main" id="{7322D2E4-CA50-4636-8C9F-D3ABC78352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238C2E-62CA-4EE3-A2DE-92AB40527585}"/>
              </a:ext>
            </a:extLst>
          </p:cNvPr>
          <p:cNvSpPr>
            <a:spLocks noGrp="1"/>
          </p:cNvSpPr>
          <p:nvPr>
            <p:ph type="sldNum" sz="quarter" idx="12"/>
          </p:nvPr>
        </p:nvSpPr>
        <p:spPr/>
        <p:txBody>
          <a:bodyPr/>
          <a:lstStyle/>
          <a:p>
            <a:fld id="{73F4309E-DC2B-469F-B769-005435320565}" type="slidenum">
              <a:rPr lang="en-GB" smtClean="0"/>
              <a:t>‹#›</a:t>
            </a:fld>
            <a:endParaRPr lang="en-GB"/>
          </a:p>
        </p:txBody>
      </p:sp>
    </p:spTree>
    <p:extLst>
      <p:ext uri="{BB962C8B-B14F-4D97-AF65-F5344CB8AC3E}">
        <p14:creationId xmlns:p14="http://schemas.microsoft.com/office/powerpoint/2010/main" val="179059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E600-4B89-4F89-9512-F5DD0FB24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58480F-5548-41A2-BBF0-CF69FA1F1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9CF578-DBC7-4367-876C-DD92F924A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E3196-991E-4516-8726-5FECE6599783}"/>
              </a:ext>
            </a:extLst>
          </p:cNvPr>
          <p:cNvSpPr>
            <a:spLocks noGrp="1"/>
          </p:cNvSpPr>
          <p:nvPr>
            <p:ph type="dt" sz="half" idx="10"/>
          </p:nvPr>
        </p:nvSpPr>
        <p:spPr/>
        <p:txBody>
          <a:bodyPr/>
          <a:lstStyle/>
          <a:p>
            <a:fld id="{B989E4C9-9F74-42D5-9CB4-587E7CD50986}" type="datetimeFigureOut">
              <a:rPr lang="en-GB" smtClean="0"/>
              <a:t>31/01/2021</a:t>
            </a:fld>
            <a:endParaRPr lang="en-GB"/>
          </a:p>
        </p:txBody>
      </p:sp>
      <p:sp>
        <p:nvSpPr>
          <p:cNvPr id="6" name="Footer Placeholder 5">
            <a:extLst>
              <a:ext uri="{FF2B5EF4-FFF2-40B4-BE49-F238E27FC236}">
                <a16:creationId xmlns:a16="http://schemas.microsoft.com/office/drawing/2014/main" id="{B0158BDA-B80D-4F0A-9B68-8FFBF327E9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AA8CA9-7742-406A-9B9B-C9543654873C}"/>
              </a:ext>
            </a:extLst>
          </p:cNvPr>
          <p:cNvSpPr>
            <a:spLocks noGrp="1"/>
          </p:cNvSpPr>
          <p:nvPr>
            <p:ph type="sldNum" sz="quarter" idx="12"/>
          </p:nvPr>
        </p:nvSpPr>
        <p:spPr/>
        <p:txBody>
          <a:bodyPr/>
          <a:lstStyle/>
          <a:p>
            <a:fld id="{73F4309E-DC2B-469F-B769-005435320565}" type="slidenum">
              <a:rPr lang="en-GB" smtClean="0"/>
              <a:t>‹#›</a:t>
            </a:fld>
            <a:endParaRPr lang="en-GB"/>
          </a:p>
        </p:txBody>
      </p:sp>
    </p:spTree>
    <p:extLst>
      <p:ext uri="{BB962C8B-B14F-4D97-AF65-F5344CB8AC3E}">
        <p14:creationId xmlns:p14="http://schemas.microsoft.com/office/powerpoint/2010/main" val="323543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89D70-EEE3-48F1-B887-826BF89206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882134-AD5B-4B32-B14F-1EC460245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76882A-2694-4AEC-BB09-AC6FB61D6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9E4C9-9F74-42D5-9CB4-587E7CD50986}" type="datetimeFigureOut">
              <a:rPr lang="en-GB" smtClean="0"/>
              <a:t>31/01/2021</a:t>
            </a:fld>
            <a:endParaRPr lang="en-GB"/>
          </a:p>
        </p:txBody>
      </p:sp>
      <p:sp>
        <p:nvSpPr>
          <p:cNvPr id="5" name="Footer Placeholder 4">
            <a:extLst>
              <a:ext uri="{FF2B5EF4-FFF2-40B4-BE49-F238E27FC236}">
                <a16:creationId xmlns:a16="http://schemas.microsoft.com/office/drawing/2014/main" id="{C91A560E-06A6-4FF1-8ABD-610DD271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956DD2-BCDB-4470-B5E5-C770AEF5D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4309E-DC2B-469F-B769-005435320565}" type="slidenum">
              <a:rPr lang="en-GB" smtClean="0"/>
              <a:t>‹#›</a:t>
            </a:fld>
            <a:endParaRPr lang="en-GB"/>
          </a:p>
        </p:txBody>
      </p:sp>
    </p:spTree>
    <p:extLst>
      <p:ext uri="{BB962C8B-B14F-4D97-AF65-F5344CB8AC3E}">
        <p14:creationId xmlns:p14="http://schemas.microsoft.com/office/powerpoint/2010/main" val="258539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B6D5-D96F-4AF9-BF9F-738920F96C6F}"/>
              </a:ext>
            </a:extLst>
          </p:cNvPr>
          <p:cNvSpPr>
            <a:spLocks noGrp="1"/>
          </p:cNvSpPr>
          <p:nvPr>
            <p:ph type="ctrTitle"/>
          </p:nvPr>
        </p:nvSpPr>
        <p:spPr/>
        <p:txBody>
          <a:bodyPr/>
          <a:lstStyle/>
          <a:p>
            <a:r>
              <a:rPr lang="el-GR" dirty="0">
                <a:solidFill>
                  <a:schemeClr val="bg1"/>
                </a:solidFill>
              </a:rPr>
              <a:t>Ο Χάρι Πότερ και η Φιλοσοφική Λίθος</a:t>
            </a:r>
            <a:endParaRPr lang="en-GB" dirty="0">
              <a:solidFill>
                <a:schemeClr val="bg1"/>
              </a:solidFill>
            </a:endParaRPr>
          </a:p>
        </p:txBody>
      </p:sp>
      <p:sp>
        <p:nvSpPr>
          <p:cNvPr id="3" name="Subtitle 2">
            <a:extLst>
              <a:ext uri="{FF2B5EF4-FFF2-40B4-BE49-F238E27FC236}">
                <a16:creationId xmlns:a16="http://schemas.microsoft.com/office/drawing/2014/main" id="{CAE4C991-A188-40C5-885C-6F99DCED77E8}"/>
              </a:ext>
            </a:extLst>
          </p:cNvPr>
          <p:cNvSpPr>
            <a:spLocks noGrp="1"/>
          </p:cNvSpPr>
          <p:nvPr>
            <p:ph type="subTitle" idx="1"/>
          </p:nvPr>
        </p:nvSpPr>
        <p:spPr/>
        <p:txBody>
          <a:bodyPr>
            <a:normAutofit/>
          </a:bodyPr>
          <a:lstStyle/>
          <a:p>
            <a:r>
              <a:rPr lang="el-GR" sz="2800" dirty="0">
                <a:solidFill>
                  <a:schemeClr val="bg1"/>
                </a:solidFill>
              </a:rPr>
              <a:t>Παρουσίαση Βιβλίου</a:t>
            </a:r>
          </a:p>
          <a:p>
            <a:r>
              <a:rPr lang="el-GR" sz="2800" dirty="0">
                <a:solidFill>
                  <a:schemeClr val="bg1"/>
                </a:solidFill>
              </a:rPr>
              <a:t>Αντρεάννα Πλουτάρχου Δ΄3</a:t>
            </a:r>
            <a:endParaRPr lang="en-GB" sz="2800" dirty="0">
              <a:solidFill>
                <a:schemeClr val="bg1"/>
              </a:solidFill>
            </a:endParaRPr>
          </a:p>
        </p:txBody>
      </p:sp>
    </p:spTree>
    <p:extLst>
      <p:ext uri="{BB962C8B-B14F-4D97-AF65-F5344CB8AC3E}">
        <p14:creationId xmlns:p14="http://schemas.microsoft.com/office/powerpoint/2010/main" val="152411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247E-6196-4EAA-9108-1B1ACFA7BFC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2A993E6-2ED3-44DB-86BF-A88839801C22}"/>
              </a:ext>
            </a:extLst>
          </p:cNvPr>
          <p:cNvSpPr>
            <a:spLocks noGrp="1"/>
          </p:cNvSpPr>
          <p:nvPr>
            <p:ph idx="1"/>
          </p:nvPr>
        </p:nvSpPr>
        <p:spPr>
          <a:xfrm>
            <a:off x="838200" y="1802179"/>
            <a:ext cx="10515600" cy="4351338"/>
          </a:xfrm>
        </p:spPr>
        <p:txBody>
          <a:bodyPr>
            <a:normAutofit/>
          </a:bodyPr>
          <a:lstStyle/>
          <a:p>
            <a:pPr marL="0" indent="0">
              <a:buNone/>
            </a:pPr>
            <a:r>
              <a:rPr lang="el-GR" dirty="0">
                <a:solidFill>
                  <a:schemeClr val="bg1"/>
                </a:solidFill>
              </a:rPr>
              <a:t>Ένα από τα αγαπημένα μου βιβλία είναι ο Χάρι Πότερ και η φιλοσοφική λίθος της Τζ.Κ.Ρόουλινγκ</a:t>
            </a:r>
            <a:endParaRPr lang="en-GB" dirty="0">
              <a:solidFill>
                <a:schemeClr val="bg1"/>
              </a:solidFill>
            </a:endParaRPr>
          </a:p>
        </p:txBody>
      </p:sp>
      <p:pic>
        <p:nvPicPr>
          <p:cNvPr id="5" name="Picture 4" descr="A picture containing person, outdoor, tree, person&#10;&#10;Description automatically generated">
            <a:extLst>
              <a:ext uri="{FF2B5EF4-FFF2-40B4-BE49-F238E27FC236}">
                <a16:creationId xmlns:a16="http://schemas.microsoft.com/office/drawing/2014/main" id="{C226ECDD-2E87-4470-8F97-645279894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629" y="2382253"/>
            <a:ext cx="4356234" cy="4597667"/>
          </a:xfrm>
          <a:prstGeom prst="rect">
            <a:avLst/>
          </a:prstGeom>
        </p:spPr>
      </p:pic>
    </p:spTree>
    <p:extLst>
      <p:ext uri="{BB962C8B-B14F-4D97-AF65-F5344CB8AC3E}">
        <p14:creationId xmlns:p14="http://schemas.microsoft.com/office/powerpoint/2010/main" val="30301945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10DB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44DB-EB04-453F-9272-19E9343387B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FEE16EA-4BD1-44C8-B0AF-4F61C4BFAC2E}"/>
              </a:ext>
            </a:extLst>
          </p:cNvPr>
          <p:cNvSpPr>
            <a:spLocks noGrp="1"/>
          </p:cNvSpPr>
          <p:nvPr>
            <p:ph idx="1"/>
          </p:nvPr>
        </p:nvSpPr>
        <p:spPr/>
        <p:txBody>
          <a:bodyPr>
            <a:normAutofit/>
          </a:bodyPr>
          <a:lstStyle/>
          <a:p>
            <a:pPr marL="0" indent="0">
              <a:buNone/>
            </a:pPr>
            <a:r>
              <a:rPr lang="el-GR" sz="2400" dirty="0"/>
              <a:t>Στο εξώφυλλο δείχνει τον Χάρι μαζί με έναν γίγαντα τον Χάγκριντ και μαζί τους πετά η κουκουβάγια του Χάρι. Βρίσκονται σε έναν δρόμο γεμάτον με ξωτικά και μάγους.</a:t>
            </a:r>
            <a:endParaRPr lang="en-GB" sz="2400" dirty="0"/>
          </a:p>
        </p:txBody>
      </p:sp>
      <p:pic>
        <p:nvPicPr>
          <p:cNvPr id="5" name="Picture 4" descr="A picture containing text&#10;&#10;Description automatically generated">
            <a:extLst>
              <a:ext uri="{FF2B5EF4-FFF2-40B4-BE49-F238E27FC236}">
                <a16:creationId xmlns:a16="http://schemas.microsoft.com/office/drawing/2014/main" id="{CB63D5A6-A026-48C8-AB1B-95693128F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817" y="2531452"/>
            <a:ext cx="2838450" cy="4162425"/>
          </a:xfrm>
          <a:prstGeom prst="rect">
            <a:avLst/>
          </a:prstGeom>
        </p:spPr>
      </p:pic>
    </p:spTree>
    <p:extLst>
      <p:ext uri="{BB962C8B-B14F-4D97-AF65-F5344CB8AC3E}">
        <p14:creationId xmlns:p14="http://schemas.microsoft.com/office/powerpoint/2010/main" val="1003258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0000">
              <a:srgbClr val="FFFF00"/>
            </a:gs>
            <a:gs pos="56000">
              <a:srgbClr val="00B0F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9769E-11BD-44DD-AE3F-37C9D6AD062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11123E8-F768-4426-8913-FC3716984B5E}"/>
              </a:ext>
            </a:extLst>
          </p:cNvPr>
          <p:cNvSpPr>
            <a:spLocks noGrp="1"/>
          </p:cNvSpPr>
          <p:nvPr>
            <p:ph idx="1"/>
          </p:nvPr>
        </p:nvSpPr>
        <p:spPr>
          <a:xfrm>
            <a:off x="785446" y="1849072"/>
            <a:ext cx="10515600" cy="4351338"/>
          </a:xfrm>
        </p:spPr>
        <p:txBody>
          <a:bodyPr>
            <a:normAutofit/>
          </a:bodyPr>
          <a:lstStyle/>
          <a:p>
            <a:pPr marL="0" indent="0">
              <a:buNone/>
            </a:pPr>
            <a:r>
              <a:rPr lang="el-GR" sz="2400" dirty="0"/>
              <a:t>Οι κύριοι χαρακτήρες του βιβλίου είναι ο Χάρι που είναι καλός και θαρραλέος,ο Ρον που είναι αστείος και παιχνιδιάρης και η Ερμιόνη που είναι έξυπνη και μελετηρή.</a:t>
            </a:r>
            <a:endParaRPr lang="en-GB" sz="2400" dirty="0"/>
          </a:p>
        </p:txBody>
      </p:sp>
      <p:pic>
        <p:nvPicPr>
          <p:cNvPr id="4" name="Picture 3">
            <a:extLst>
              <a:ext uri="{FF2B5EF4-FFF2-40B4-BE49-F238E27FC236}">
                <a16:creationId xmlns:a16="http://schemas.microsoft.com/office/drawing/2014/main" id="{E47EA1D2-FFDE-4E18-B0AD-7186E6E713C3}"/>
              </a:ext>
            </a:extLst>
          </p:cNvPr>
          <p:cNvPicPr>
            <a:picLocks noChangeAspect="1"/>
          </p:cNvPicPr>
          <p:nvPr/>
        </p:nvPicPr>
        <p:blipFill>
          <a:blip r:embed="rId2"/>
          <a:stretch>
            <a:fillRect/>
          </a:stretch>
        </p:blipFill>
        <p:spPr>
          <a:xfrm>
            <a:off x="2325273" y="3025775"/>
            <a:ext cx="6934200" cy="3467100"/>
          </a:xfrm>
          <a:prstGeom prst="rect">
            <a:avLst/>
          </a:prstGeom>
        </p:spPr>
      </p:pic>
    </p:spTree>
    <p:extLst>
      <p:ext uri="{BB962C8B-B14F-4D97-AF65-F5344CB8AC3E}">
        <p14:creationId xmlns:p14="http://schemas.microsoft.com/office/powerpoint/2010/main" val="2054236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0000">
              <a:schemeClr val="accent2">
                <a:lumMod val="40000"/>
                <a:lumOff val="60000"/>
              </a:schemeClr>
            </a:gs>
            <a:gs pos="56000">
              <a:srgbClr val="00B0F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06EF-BC2B-453B-A17D-A3C7CCDD112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DFA7A98-781F-4D5F-845C-585A86092036}"/>
              </a:ext>
            </a:extLst>
          </p:cNvPr>
          <p:cNvSpPr>
            <a:spLocks noGrp="1"/>
          </p:cNvSpPr>
          <p:nvPr>
            <p:ph idx="1"/>
          </p:nvPr>
        </p:nvSpPr>
        <p:spPr/>
        <p:txBody>
          <a:bodyPr/>
          <a:lstStyle/>
          <a:p>
            <a:pPr marL="0" indent="0">
              <a:buNone/>
            </a:pPr>
            <a:r>
              <a:rPr lang="el-GR" dirty="0"/>
              <a:t>Η υπόθεση είναι ότι στα 11 του χρόνια ο Χάρι παίρνει ένα γράμμα για να πάει σε μιαν σχολή για μάγους.Εκεί θα γνωρίσει τον Ρον και την Ερμιόνη και μαζί θα ανακαλύψουν την Φιλοσοφική Λίθο και θα πολεμήσουν τον κακό Βόλντεμορτ χρησιμοποιώντας τα μαγικά που έμαθαν στο σχολείο.</a:t>
            </a:r>
            <a:endParaRPr lang="en-GB" dirty="0"/>
          </a:p>
        </p:txBody>
      </p:sp>
      <p:pic>
        <p:nvPicPr>
          <p:cNvPr id="4" name="Picture 3">
            <a:extLst>
              <a:ext uri="{FF2B5EF4-FFF2-40B4-BE49-F238E27FC236}">
                <a16:creationId xmlns:a16="http://schemas.microsoft.com/office/drawing/2014/main" id="{2EDDC20D-DE22-4DE1-9438-E1FD9EFA0313}"/>
              </a:ext>
            </a:extLst>
          </p:cNvPr>
          <p:cNvPicPr>
            <a:picLocks noChangeAspect="1"/>
          </p:cNvPicPr>
          <p:nvPr/>
        </p:nvPicPr>
        <p:blipFill>
          <a:blip r:embed="rId2"/>
          <a:stretch>
            <a:fillRect/>
          </a:stretch>
        </p:blipFill>
        <p:spPr>
          <a:xfrm>
            <a:off x="5042389" y="3763719"/>
            <a:ext cx="3217659" cy="2413244"/>
          </a:xfrm>
          <a:prstGeom prst="rect">
            <a:avLst/>
          </a:prstGeom>
        </p:spPr>
      </p:pic>
    </p:spTree>
    <p:extLst>
      <p:ext uri="{BB962C8B-B14F-4D97-AF65-F5344CB8AC3E}">
        <p14:creationId xmlns:p14="http://schemas.microsoft.com/office/powerpoint/2010/main" val="950250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653B-7CF9-4668-AA90-7D1553527C8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377922-70E1-4664-A8BC-F48A9384734A}"/>
              </a:ext>
            </a:extLst>
          </p:cNvPr>
          <p:cNvSpPr>
            <a:spLocks noGrp="1"/>
          </p:cNvSpPr>
          <p:nvPr>
            <p:ph idx="1"/>
          </p:nvPr>
        </p:nvSpPr>
        <p:spPr/>
        <p:txBody>
          <a:bodyPr/>
          <a:lstStyle/>
          <a:p>
            <a:pPr marL="0" indent="0">
              <a:buNone/>
            </a:pPr>
            <a:r>
              <a:rPr lang="el-GR" dirty="0"/>
              <a:t>Θα ήθελα να κάνω παρέα με την Ερμιόνη γιατί είναι έξυπνη,καλή και ευγενική.Νομίζω ότι αν κάναμε παρέα θα περνούσαμε πολύ ωραία συνέχεια!!!</a:t>
            </a:r>
            <a:endParaRPr lang="en-GB" dirty="0"/>
          </a:p>
        </p:txBody>
      </p:sp>
      <p:pic>
        <p:nvPicPr>
          <p:cNvPr id="4" name="Picture 3">
            <a:extLst>
              <a:ext uri="{FF2B5EF4-FFF2-40B4-BE49-F238E27FC236}">
                <a16:creationId xmlns:a16="http://schemas.microsoft.com/office/drawing/2014/main" id="{01F39F98-36DA-4EFD-9B2A-4D16C9CE5DCC}"/>
              </a:ext>
            </a:extLst>
          </p:cNvPr>
          <p:cNvPicPr>
            <a:picLocks noChangeAspect="1"/>
          </p:cNvPicPr>
          <p:nvPr/>
        </p:nvPicPr>
        <p:blipFill>
          <a:blip r:embed="rId2"/>
          <a:stretch>
            <a:fillRect/>
          </a:stretch>
        </p:blipFill>
        <p:spPr>
          <a:xfrm>
            <a:off x="2932670" y="2943139"/>
            <a:ext cx="6858000" cy="3714750"/>
          </a:xfrm>
          <a:prstGeom prst="rect">
            <a:avLst/>
          </a:prstGeom>
        </p:spPr>
      </p:pic>
    </p:spTree>
    <p:extLst>
      <p:ext uri="{BB962C8B-B14F-4D97-AF65-F5344CB8AC3E}">
        <p14:creationId xmlns:p14="http://schemas.microsoft.com/office/powerpoint/2010/main" val="752205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5E8E-1C15-4E0A-9ECD-52D582A6E15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77C7528-1B31-4779-8CDB-169C1B7B131F}"/>
              </a:ext>
            </a:extLst>
          </p:cNvPr>
          <p:cNvSpPr>
            <a:spLocks noGrp="1"/>
          </p:cNvSpPr>
          <p:nvPr>
            <p:ph idx="1"/>
          </p:nvPr>
        </p:nvSpPr>
        <p:spPr>
          <a:xfrm>
            <a:off x="785446" y="1849071"/>
            <a:ext cx="10515600" cy="4351338"/>
          </a:xfrm>
        </p:spPr>
        <p:txBody>
          <a:bodyPr/>
          <a:lstStyle/>
          <a:p>
            <a:pPr marL="0" indent="0">
              <a:buNone/>
            </a:pPr>
            <a:r>
              <a:rPr lang="el-GR" dirty="0"/>
              <a:t>Θα πρότεινα σε κάποιον να διαβάσει το βιβλίο γιατί είναι μυστιριώδες και σε κρατάει σε αγωνία.Πιστέψτε με είναι πολύ ωραίο βιβλίο!!!</a:t>
            </a:r>
            <a:endParaRPr lang="en-GB" dirty="0"/>
          </a:p>
        </p:txBody>
      </p:sp>
      <p:pic>
        <p:nvPicPr>
          <p:cNvPr id="4" name="Picture 3">
            <a:extLst>
              <a:ext uri="{FF2B5EF4-FFF2-40B4-BE49-F238E27FC236}">
                <a16:creationId xmlns:a16="http://schemas.microsoft.com/office/drawing/2014/main" id="{5D0428D9-D7DB-4382-A972-0C20815C8A23}"/>
              </a:ext>
            </a:extLst>
          </p:cNvPr>
          <p:cNvPicPr>
            <a:picLocks noChangeAspect="1"/>
          </p:cNvPicPr>
          <p:nvPr/>
        </p:nvPicPr>
        <p:blipFill>
          <a:blip r:embed="rId2"/>
          <a:stretch>
            <a:fillRect/>
          </a:stretch>
        </p:blipFill>
        <p:spPr>
          <a:xfrm>
            <a:off x="3219355" y="2871515"/>
            <a:ext cx="4377199" cy="3728578"/>
          </a:xfrm>
          <a:prstGeom prst="rect">
            <a:avLst/>
          </a:prstGeom>
        </p:spPr>
      </p:pic>
    </p:spTree>
    <p:extLst>
      <p:ext uri="{BB962C8B-B14F-4D97-AF65-F5344CB8AC3E}">
        <p14:creationId xmlns:p14="http://schemas.microsoft.com/office/powerpoint/2010/main" val="566254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CDE3-9D81-4043-BFE7-903B9BB59BA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49838A2-17B1-4142-AFA8-2E31BAE5DC7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85574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AF41-B59D-40DC-86AF-49D7D9E6F0D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8C08B3F-7078-4A1E-9BC8-04FA4CE960F9}"/>
              </a:ext>
            </a:extLst>
          </p:cNvPr>
          <p:cNvSpPr>
            <a:spLocks noGrp="1"/>
          </p:cNvSpPr>
          <p:nvPr>
            <p:ph idx="1"/>
          </p:nvPr>
        </p:nvSpPr>
        <p:spPr/>
        <p:txBody>
          <a:bodyPr>
            <a:normAutofit/>
          </a:bodyPr>
          <a:lstStyle/>
          <a:p>
            <a:pPr marL="0" indent="0" algn="ctr">
              <a:buNone/>
            </a:pPr>
            <a:r>
              <a:rPr lang="el-GR" sz="3200" dirty="0"/>
              <a:t>ΕΥΧΑΡΙΣΤΩ ΓΙΑ ΤΗΝ ΠΡΟΣΟΧΗ ΣΑΣ!!!</a:t>
            </a:r>
          </a:p>
          <a:p>
            <a:pPr marL="0" indent="0" algn="ctr">
              <a:buNone/>
            </a:pPr>
            <a:r>
              <a:rPr lang="el-GR" sz="3200" dirty="0"/>
              <a:t>ΕΛΠΙΖΩ ΝΑ ΣΑΣ ΑΡΕΣΕ Η ΠΑΡΟΥΣΙΑΣΗ!!!</a:t>
            </a:r>
            <a:endParaRPr lang="en-GB" sz="3200" dirty="0"/>
          </a:p>
        </p:txBody>
      </p:sp>
      <p:pic>
        <p:nvPicPr>
          <p:cNvPr id="4" name="Picture 3">
            <a:extLst>
              <a:ext uri="{FF2B5EF4-FFF2-40B4-BE49-F238E27FC236}">
                <a16:creationId xmlns:a16="http://schemas.microsoft.com/office/drawing/2014/main" id="{21F73E6D-2976-4E64-BDD3-E611469249EB}"/>
              </a:ext>
            </a:extLst>
          </p:cNvPr>
          <p:cNvPicPr>
            <a:picLocks noChangeAspect="1"/>
          </p:cNvPicPr>
          <p:nvPr/>
        </p:nvPicPr>
        <p:blipFill>
          <a:blip r:embed="rId2"/>
          <a:stretch>
            <a:fillRect/>
          </a:stretch>
        </p:blipFill>
        <p:spPr>
          <a:xfrm>
            <a:off x="2801816" y="3276600"/>
            <a:ext cx="6096000" cy="3429000"/>
          </a:xfrm>
          <a:prstGeom prst="rect">
            <a:avLst/>
          </a:prstGeom>
        </p:spPr>
      </p:pic>
    </p:spTree>
    <p:extLst>
      <p:ext uri="{BB962C8B-B14F-4D97-AF65-F5344CB8AC3E}">
        <p14:creationId xmlns:p14="http://schemas.microsoft.com/office/powerpoint/2010/main" val="609134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D7E2332864B54DA680882051517962" ma:contentTypeVersion="2" ma:contentTypeDescription="Create a new document." ma:contentTypeScope="" ma:versionID="f04a5ea2e5d07e0f6f6b7ef2e2ffdb2b">
  <xsd:schema xmlns:xsd="http://www.w3.org/2001/XMLSchema" xmlns:xs="http://www.w3.org/2001/XMLSchema" xmlns:p="http://schemas.microsoft.com/office/2006/metadata/properties" xmlns:ns3="0ef67e6d-de57-4aa7-9b07-41a785d3c4fe" targetNamespace="http://schemas.microsoft.com/office/2006/metadata/properties" ma:root="true" ma:fieldsID="5f2d86dbe7fa877d84c7d67ea78e5696" ns3:_="">
    <xsd:import namespace="0ef67e6d-de57-4aa7-9b07-41a785d3c4f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f67e6d-de57-4aa7-9b07-41a785d3c4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644B3C-DAFF-4403-893B-A54942F92375}">
  <ds:schemaRefs>
    <ds:schemaRef ds:uri="http://schemas.microsoft.com/sharepoint/v3/contenttype/forms"/>
  </ds:schemaRefs>
</ds:datastoreItem>
</file>

<file path=customXml/itemProps2.xml><?xml version="1.0" encoding="utf-8"?>
<ds:datastoreItem xmlns:ds="http://schemas.openxmlformats.org/officeDocument/2006/customXml" ds:itemID="{617241BB-CA66-491B-9770-4CBB068276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f67e6d-de57-4aa7-9b07-41a785d3c4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F0AE38-5D1C-4834-85AD-6B54AC0A7A63}">
  <ds:schemaRef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purl.org/dc/terms/"/>
    <ds:schemaRef ds:uri="0ef67e6d-de57-4aa7-9b07-41a785d3c4fe"/>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Integral</Template>
  <TotalTime>116</TotalTime>
  <Words>195</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Ο Χάρι Πότερ και η Φιλοσοφική Λίθος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Χάρι Πότερ και η Φιλοσοφική Λίθος</dc:title>
  <dc:creator>ΑΝΤΡΕΑΝΝΑ ΠΛΟΥΤΑΡΧΟΥ</dc:creator>
  <cp:lastModifiedBy>Teacher</cp:lastModifiedBy>
  <cp:revision>39</cp:revision>
  <dcterms:created xsi:type="dcterms:W3CDTF">2021-01-31T10:46:51Z</dcterms:created>
  <dcterms:modified xsi:type="dcterms:W3CDTF">2021-01-31T17:23:01Z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0x01010059D7E2332864B54DA680882051517962</vt:lpwstr>
  </property>
</Properties>
</file>