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3"/>
  </p:notesMasterIdLst>
  <p:sldIdLst>
    <p:sldId id="306" r:id="rId5"/>
    <p:sldId id="318" r:id="rId6"/>
    <p:sldId id="315" r:id="rId7"/>
    <p:sldId id="309" r:id="rId8"/>
    <p:sldId id="319" r:id="rId9"/>
    <p:sldId id="320" r:id="rId10"/>
    <p:sldId id="321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69" d="100"/>
          <a:sy n="69" d="100"/>
        </p:scale>
        <p:origin x="567" y="51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docplayer.gr%2F84027321-Kalos-irthate-ston-kosmo-tis-mimis-tis-neyrikis.html&amp;psig=AOvVaw0IUec4vaC8Clntgu-GbeBO&amp;ust=1612255036404000&amp;source=images&amp;cd=vfe&amp;ved=0CAIQjRxqFwoTCOC_v4ukyO4CFQAAAAAdAAAAABA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url=https%3A%2F%2Fwww.anthomeli.com%2F2019%2F11%2Fi-mimi-i-neyriki-kai-ta-nea-apo-tis-ekdo.html&amp;psig=AOvVaw0IUec4vaC8Clntgu-GbeBO&amp;ust=1612255036404000&amp;source=images&amp;cd=vfe&amp;ved=0CAIQjRxqFwoTCOC_v4ukyO4CFQAAAAAdAAAAABAx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talcmag.gr%2Fvivlioparousiasis%2Fi-mimi-i-nevriki-den-paei-diakopes%2F&amp;psig=AOvVaw0fSpszBeNdQ4LlW-491Vkp&amp;ust=1612261449092000&amp;source=images&amp;cd=vfe&amp;ved=0CAIQjRxqFwoTCMC0rPXayO4CFQAAAAAdAAAAABAD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039" y="520133"/>
            <a:ext cx="7119891" cy="2908867"/>
          </a:xfrm>
        </p:spPr>
        <p:txBody>
          <a:bodyPr>
            <a:noAutofit/>
          </a:bodyPr>
          <a:lstStyle/>
          <a:p>
            <a:pPr algn="l"/>
            <a:r>
              <a:rPr lang="el-GR" sz="3600" dirty="0">
                <a:latin typeface="Comic Sans MS" panose="030F0702030302020204" pitchFamily="66" charset="0"/>
              </a:rPr>
              <a:t>Τίτλος βιβλίου</a:t>
            </a:r>
            <a:r>
              <a:rPr lang="en-US" sz="3600" dirty="0">
                <a:latin typeface="Comic Sans MS" panose="030F0702030302020204" pitchFamily="66" charset="0"/>
              </a:rPr>
              <a:t>: </a:t>
            </a:r>
            <a:endParaRPr lang="el-GR" sz="3600" dirty="0">
              <a:latin typeface="Comic Sans MS" panose="030F0702030302020204" pitchFamily="66" charset="0"/>
            </a:endParaRPr>
          </a:p>
          <a:p>
            <a:pPr algn="l"/>
            <a:r>
              <a:rPr lang="el-GR" sz="3600" dirty="0">
                <a:latin typeface="Comic Sans MS" panose="030F0702030302020204" pitchFamily="66" charset="0"/>
              </a:rPr>
              <a:t>Η Μιμή η Νευρική </a:t>
            </a:r>
            <a:r>
              <a:rPr lang="el-GR" sz="3600" strike="dblStrike" dirty="0">
                <a:latin typeface="Comic Sans MS" panose="030F0702030302020204" pitchFamily="66" charset="0"/>
              </a:rPr>
              <a:t>δεν</a:t>
            </a:r>
            <a:r>
              <a:rPr lang="el-GR" sz="3600" dirty="0">
                <a:latin typeface="Comic Sans MS" panose="030F0702030302020204" pitchFamily="66" charset="0"/>
              </a:rPr>
              <a:t> πάει διακοπές</a:t>
            </a:r>
          </a:p>
          <a:p>
            <a:pPr algn="l"/>
            <a:endParaRPr lang="el-GR" sz="3600" dirty="0">
              <a:latin typeface="Comic Sans MS" panose="030F0702030302020204" pitchFamily="66" charset="0"/>
            </a:endParaRPr>
          </a:p>
          <a:p>
            <a:pPr algn="l"/>
            <a:r>
              <a:rPr lang="el-G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Συγγραφέας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r>
              <a:rPr lang="el-G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έγκαν </a:t>
            </a:r>
            <a:r>
              <a:rPr lang="el-GR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ΜακΝτόναλτ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endParaRPr lang="el-GR" sz="3600" dirty="0">
              <a:latin typeface="Comic Sans MS" panose="030F0702030302020204" pitchFamily="66" charset="0"/>
            </a:endParaRPr>
          </a:p>
          <a:p>
            <a:pPr algn="l"/>
            <a:r>
              <a:rPr lang="el-GR" sz="3600" dirty="0">
                <a:latin typeface="Comic Sans MS" panose="030F0702030302020204" pitchFamily="66" charset="0"/>
              </a:rPr>
              <a:t>Παρουσίαση από</a:t>
            </a:r>
            <a:r>
              <a:rPr lang="en-US" sz="3600" dirty="0">
                <a:latin typeface="Comic Sans MS" panose="030F0702030302020204" pitchFamily="66" charset="0"/>
              </a:rPr>
              <a:t>:</a:t>
            </a:r>
          </a:p>
          <a:p>
            <a:pPr algn="l"/>
            <a:r>
              <a:rPr lang="el-GR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Μαριλένη Ανδρέου</a:t>
            </a:r>
          </a:p>
          <a:p>
            <a:pPr algn="l"/>
            <a:r>
              <a:rPr lang="el-GR" sz="3600" dirty="0">
                <a:latin typeface="Comic Sans MS" panose="030F0702030302020204" pitchFamily="66" charset="0"/>
              </a:rPr>
              <a:t>Δ’3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endParaRPr lang="el-GR" sz="3600" dirty="0">
              <a:latin typeface="Comic Sans MS" panose="030F0702030302020204" pitchFamily="66" charset="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8984D-4150-45C8-B5BB-0AEA6C634A7B}"/>
              </a:ext>
            </a:extLst>
          </p:cNvPr>
          <p:cNvPicPr/>
          <p:nvPr/>
        </p:nvPicPr>
        <p:blipFill rotWithShape="1">
          <a:blip r:embed="rId2"/>
          <a:srcRect l="18317" t="8910" r="18501" b="9133"/>
          <a:stretch/>
        </p:blipFill>
        <p:spPr bwMode="auto">
          <a:xfrm>
            <a:off x="7679186" y="422084"/>
            <a:ext cx="4159006" cy="60138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A50B2-22C6-4CED-962C-928FC9A34A12}"/>
              </a:ext>
            </a:extLst>
          </p:cNvPr>
          <p:cNvPicPr/>
          <p:nvPr/>
        </p:nvPicPr>
        <p:blipFill rotWithShape="1">
          <a:blip r:embed="rId2"/>
          <a:srcRect l="18317" t="8910" r="18501" b="9133"/>
          <a:stretch/>
        </p:blipFill>
        <p:spPr bwMode="auto">
          <a:xfrm>
            <a:off x="674704" y="422084"/>
            <a:ext cx="4159006" cy="60138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3A445-0EC1-4218-975E-25AE0459C1B7}"/>
              </a:ext>
            </a:extLst>
          </p:cNvPr>
          <p:cNvSpPr txBox="1"/>
          <p:nvPr/>
        </p:nvSpPr>
        <p:spPr>
          <a:xfrm>
            <a:off x="5538186" y="1747964"/>
            <a:ext cx="6094520" cy="439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4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Η Μιμή </a:t>
            </a:r>
            <a:r>
              <a:rPr lang="el-GR" sz="4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ντυμένη για την </a:t>
            </a:r>
            <a:r>
              <a:rPr lang="el-GR" sz="44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παραλία</a:t>
            </a:r>
            <a:r>
              <a:rPr lang="en-US" sz="44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44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φοράει </a:t>
            </a:r>
            <a:r>
              <a:rPr lang="el-GR" sz="44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πέδιλα και μια μάσκα  θάλασσας και ετοιμάζεται να πάει διακοπές.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A6EB359-6B4D-4478-BCE9-5FA596FD3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545" y="422084"/>
            <a:ext cx="9144000" cy="1325880"/>
          </a:xfrm>
        </p:spPr>
        <p:txBody>
          <a:bodyPr>
            <a:normAutofit/>
          </a:bodyPr>
          <a:lstStyle/>
          <a:p>
            <a:r>
              <a:rPr lang="el-GR" sz="5400" dirty="0">
                <a:latin typeface="Comic Sans MS" panose="030F0702030302020204" pitchFamily="66" charset="0"/>
              </a:rPr>
              <a:t>Το εξώφυλλο</a:t>
            </a:r>
          </a:p>
        </p:txBody>
      </p:sp>
    </p:spTree>
    <p:extLst>
      <p:ext uri="{BB962C8B-B14F-4D97-AF65-F5344CB8AC3E}">
        <p14:creationId xmlns:p14="http://schemas.microsoft.com/office/powerpoint/2010/main" val="402059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891" y="197784"/>
            <a:ext cx="7448366" cy="991824"/>
          </a:xfrm>
        </p:spPr>
        <p:txBody>
          <a:bodyPr>
            <a:normAutofit fontScale="92500" lnSpcReduction="20000"/>
          </a:bodyPr>
          <a:lstStyle/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5400" dirty="0">
                <a:latin typeface="Comic Sans MS" panose="030F0702030302020204" pitchFamily="66" charset="0"/>
              </a:rPr>
              <a:t>Τα πρόσωπα του βιβλίου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025C2C-111A-4901-AEC7-1078251D2C33}"/>
              </a:ext>
            </a:extLst>
          </p:cNvPr>
          <p:cNvSpPr txBox="1">
            <a:spLocks/>
          </p:cNvSpPr>
          <p:nvPr/>
        </p:nvSpPr>
        <p:spPr>
          <a:xfrm>
            <a:off x="3362297" y="593139"/>
            <a:ext cx="3634666" cy="3439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5400" dirty="0">
                <a:latin typeface="Comic Sans MS" panose="030F0702030302020204" pitchFamily="66" charset="0"/>
              </a:rPr>
              <a:t>  </a:t>
            </a:r>
          </a:p>
          <a:p>
            <a:pPr algn="l"/>
            <a:endParaRPr lang="el-GR" sz="5400" dirty="0">
              <a:latin typeface="Comic Sans MS" panose="030F0702030302020204" pitchFamily="66" charset="0"/>
            </a:endParaRPr>
          </a:p>
          <a:p>
            <a:pPr algn="l"/>
            <a:r>
              <a:rPr lang="el-GR" sz="3400" dirty="0">
                <a:latin typeface="Comic Sans MS" panose="030F0702030302020204" pitchFamily="66" charset="0"/>
              </a:rPr>
              <a:t>ο Στάμος, </a:t>
            </a:r>
          </a:p>
          <a:p>
            <a:pPr algn="l"/>
            <a:r>
              <a:rPr lang="el-GR" sz="3400" dirty="0">
                <a:latin typeface="Comic Sans MS" panose="030F0702030302020204" pitchFamily="66" charset="0"/>
              </a:rPr>
              <a:t>η θεία Θάλεια, </a:t>
            </a:r>
          </a:p>
          <a:p>
            <a:pPr algn="l"/>
            <a:r>
              <a:rPr lang="el-GR" sz="3400" dirty="0">
                <a:latin typeface="Comic Sans MS" panose="030F0702030302020204" pitchFamily="66" charset="0"/>
              </a:rPr>
              <a:t>ο κύριος Τοντ, </a:t>
            </a:r>
          </a:p>
          <a:p>
            <a:pPr algn="l"/>
            <a:r>
              <a:rPr lang="el-GR" sz="3400" dirty="0">
                <a:latin typeface="Comic Sans MS" panose="030F0702030302020204" pitchFamily="66" charset="0"/>
              </a:rPr>
              <a:t>ο κύριος Μπιρνμπάουμ, </a:t>
            </a:r>
          </a:p>
          <a:p>
            <a:pPr algn="l"/>
            <a:r>
              <a:rPr lang="el-GR" sz="3400" dirty="0">
                <a:latin typeface="Comic Sans MS" panose="030F0702030302020204" pitchFamily="66" charset="0"/>
              </a:rPr>
              <a:t>η κυρία Μπιρνμπάουμ, </a:t>
            </a:r>
          </a:p>
        </p:txBody>
      </p:sp>
      <p:pic>
        <p:nvPicPr>
          <p:cNvPr id="7" name="Picture 6" descr="Καλώς ήρθατε στον κόσμο της Μιμής της Νευρικής - PDF ΔΩΡΕΑΝ Λήψη">
            <a:hlinkClick r:id="rId2" tgtFrame="&quot;_blank&quot;"/>
            <a:extLst>
              <a:ext uri="{FF2B5EF4-FFF2-40B4-BE49-F238E27FC236}">
                <a16:creationId xmlns:a16="http://schemas.microsoft.com/office/drawing/2014/main" id="{927E7FE2-6CC9-43EA-BD04-7A434123EF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5" y="1853213"/>
            <a:ext cx="2173550" cy="441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7BEC894-D04E-46BE-971C-9138A43BD3EE}"/>
              </a:ext>
            </a:extLst>
          </p:cNvPr>
          <p:cNvSpPr txBox="1">
            <a:spLocks/>
          </p:cNvSpPr>
          <p:nvPr/>
        </p:nvSpPr>
        <p:spPr>
          <a:xfrm>
            <a:off x="209245" y="967666"/>
            <a:ext cx="2291920" cy="99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5400" dirty="0">
                <a:latin typeface="Comic Sans MS" panose="030F0702030302020204" pitchFamily="66" charset="0"/>
              </a:rPr>
              <a:t>  Μιμή 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F18A56-216F-4D19-98E3-B4CD2A5AAF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5" y="4321761"/>
            <a:ext cx="6044214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6A24821-B145-43C8-AFAE-43BEBE343EEB}"/>
              </a:ext>
            </a:extLst>
          </p:cNvPr>
          <p:cNvSpPr txBox="1">
            <a:spLocks/>
          </p:cNvSpPr>
          <p:nvPr/>
        </p:nvSpPr>
        <p:spPr>
          <a:xfrm>
            <a:off x="7984725" y="175888"/>
            <a:ext cx="4375209" cy="4274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5400" dirty="0">
                <a:latin typeface="Comic Sans MS" panose="030F0702030302020204" pitchFamily="66" charset="0"/>
              </a:rPr>
              <a:t>  </a:t>
            </a:r>
          </a:p>
          <a:p>
            <a:pPr algn="l"/>
            <a:endParaRPr lang="el-GR" sz="5400" dirty="0">
              <a:latin typeface="Comic Sans MS" panose="030F0702030302020204" pitchFamily="66" charset="0"/>
            </a:endParaRPr>
          </a:p>
          <a:p>
            <a:pPr algn="l"/>
            <a:endParaRPr lang="el-GR" sz="4700" dirty="0">
              <a:latin typeface="Comic Sans MS" panose="030F0702030302020204" pitchFamily="66" charset="0"/>
            </a:endParaRPr>
          </a:p>
          <a:p>
            <a:pPr algn="l"/>
            <a:r>
              <a:rPr lang="el-GR" sz="4400" dirty="0">
                <a:latin typeface="Comic Sans MS" panose="030F0702030302020204" pitchFamily="66" charset="0"/>
              </a:rPr>
              <a:t>ο Φράνκ, </a:t>
            </a:r>
          </a:p>
          <a:p>
            <a:pPr algn="l"/>
            <a:r>
              <a:rPr lang="el-GR" sz="4400" dirty="0">
                <a:latin typeface="Comic Sans MS" panose="030F0702030302020204" pitchFamily="66" charset="0"/>
              </a:rPr>
              <a:t>ο Πίπης</a:t>
            </a:r>
          </a:p>
          <a:p>
            <a:pPr algn="l"/>
            <a:r>
              <a:rPr lang="el-GR" sz="4400" dirty="0">
                <a:latin typeface="Comic Sans MS" panose="030F0702030302020204" pitchFamily="66" charset="0"/>
              </a:rPr>
              <a:t>η Βιβή, </a:t>
            </a:r>
          </a:p>
          <a:p>
            <a:pPr algn="l"/>
            <a:r>
              <a:rPr lang="el-GR" sz="4400" dirty="0">
                <a:latin typeface="Comic Sans MS" panose="030F0702030302020204" pitchFamily="66" charset="0"/>
              </a:rPr>
              <a:t>ο Ζίκη,</a:t>
            </a:r>
          </a:p>
          <a:p>
            <a:pPr algn="l"/>
            <a:r>
              <a:rPr lang="el-GR" sz="4400" dirty="0">
                <a:latin typeface="Comic Sans MS" panose="030F0702030302020204" pitchFamily="66" charset="0"/>
              </a:rPr>
              <a:t>η Ποντικώ η γάτα, </a:t>
            </a:r>
          </a:p>
          <a:p>
            <a:pPr algn="l"/>
            <a:r>
              <a:rPr lang="el-GR" sz="47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00955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EA420-FD0C-4CEB-96CE-5F53F7E060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4614" y="1915913"/>
            <a:ext cx="5450892" cy="35755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8">
            <a:extLst>
              <a:ext uri="{FF2B5EF4-FFF2-40B4-BE49-F238E27FC236}">
                <a16:creationId xmlns:a16="http://schemas.microsoft.com/office/drawing/2014/main" id="{4D0E8751-5045-4847-9429-03DE05C3E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797" y="149363"/>
            <a:ext cx="9144000" cy="1325880"/>
          </a:xfrm>
        </p:spPr>
        <p:txBody>
          <a:bodyPr>
            <a:normAutofit fontScale="92500"/>
          </a:bodyPr>
          <a:lstStyle/>
          <a:p>
            <a:r>
              <a:rPr lang="el-GR" sz="5400" dirty="0">
                <a:latin typeface="Comic Sans MS" panose="030F0702030302020204" pitchFamily="66" charset="0"/>
              </a:rPr>
              <a:t>Λίγα λόγια για την υπόθεση . 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BE6BA-2A03-484A-871A-7664D0CC0A3C}"/>
              </a:ext>
            </a:extLst>
          </p:cNvPr>
          <p:cNvSpPr txBox="1"/>
          <p:nvPr/>
        </p:nvSpPr>
        <p:spPr>
          <a:xfrm>
            <a:off x="4252404" y="978233"/>
            <a:ext cx="7291525" cy="5433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Η Μιμή η νευρική είναι ένα κορίτσι με έντονη προσωπικότητα γεμάτη ιδέες, όνειρα… και νεύρα.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τολμηρή, αποφασιστική και βρίσκει τρόπους να ξεπερνά κάθε εμπόδιο που βρίσκει.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Όλα τα ξεπερνάει με την επιμονή, την εξυπνάδα και το χιούμορ της.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Η Μιμή είχε κανονίσει για το καλοκαίρι ένα απίστευτο πρόγραμμα για εκείνη και τους φίλους της . Όμως οι φίλοι της η Βιβή και 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 Πίπης </a:t>
            </a: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ξέχασαν να της πουν ότι είχαν τα δικά τους σχέδια για το καλοκαίρι.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 Πίπης θα πήγαινε σε μια </a:t>
            </a:r>
            <a:r>
              <a:rPr lang="el-GR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τσιρκοκατασκήνωση</a:t>
            </a: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και η Βιβή θα πήγαινε στο Βόρνεο.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Επίσης η  μαμά και ο μπαμπάς της Μιμής φεύγουν το καλοκαίρι για δουλειά στο εξωτερικό χωρίς τη Μιμή και τον αδε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λφό της τον </a:t>
            </a: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Στάμο.  Θέλουν να τους αφήσουν με τη θεία Χάλια (</a:t>
            </a:r>
            <a:r>
              <a:rPr lang="el-GR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ουπς</a:t>
            </a: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Θάλεια).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Και πάνω που πίστευε πως θα περάσει το πιο βαρετό καλοκαίρι της ζωής της, η Μιμή καταστρώνει ένα μοναδικό σχέδιο… γεμάτο παιχνίδι, περιπέτεια και γέλιο με τον αδελφό της.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">
            <a:extLst>
              <a:ext uri="{FF2B5EF4-FFF2-40B4-BE49-F238E27FC236}">
                <a16:creationId xmlns:a16="http://schemas.microsoft.com/office/drawing/2014/main" id="{4D0E8751-5045-4847-9429-03DE05C3E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30" y="149363"/>
            <a:ext cx="11718524" cy="1325880"/>
          </a:xfrm>
        </p:spPr>
        <p:txBody>
          <a:bodyPr>
            <a:normAutofit fontScale="92500"/>
          </a:bodyPr>
          <a:lstStyle/>
          <a:p>
            <a:r>
              <a:rPr lang="el-GR" sz="5400" dirty="0">
                <a:latin typeface="Comic Sans MS" panose="030F0702030302020204" pitchFamily="66" charset="0"/>
              </a:rPr>
              <a:t>Με ποιο ήρωα θα ήθελα να κάνω παρέα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BE6BA-2A03-484A-871A-7664D0CC0A3C}"/>
              </a:ext>
            </a:extLst>
          </p:cNvPr>
          <p:cNvSpPr txBox="1"/>
          <p:nvPr/>
        </p:nvSpPr>
        <p:spPr>
          <a:xfrm>
            <a:off x="4181383" y="1475243"/>
            <a:ext cx="7291525" cy="3499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Θα ήθελα να κάνω παρέα με την Βιβή γιατί είναι πολύ ενδιαφέρον χαρακτήρας και εξερευνήτρια.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παιδί δημοσιογράφος ερευνά και μελετά πολλά θέματα, ταξιδεύει σε</a:t>
            </a:r>
            <a:r>
              <a:rPr lang="el-GR" sz="2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διάφορες πόλεις και χώρες και αποκτά εμπειρίες.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F81D8-1D84-47D8-895A-67F0D9F08E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0" y="1208913"/>
            <a:ext cx="2895600" cy="4268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6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">
            <a:extLst>
              <a:ext uri="{FF2B5EF4-FFF2-40B4-BE49-F238E27FC236}">
                <a16:creationId xmlns:a16="http://schemas.microsoft.com/office/drawing/2014/main" id="{4D0E8751-5045-4847-9429-03DE05C3E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88" y="149363"/>
            <a:ext cx="12197918" cy="960346"/>
          </a:xfrm>
        </p:spPr>
        <p:txBody>
          <a:bodyPr>
            <a:normAutofit/>
          </a:bodyPr>
          <a:lstStyle/>
          <a:p>
            <a:r>
              <a:rPr lang="el-GR" sz="5400" dirty="0">
                <a:latin typeface="Comic Sans MS" panose="030F0702030302020204" pitchFamily="66" charset="0"/>
              </a:rPr>
              <a:t>Σας το προτείνω να το διαβάσετε…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BE6BA-2A03-484A-871A-7664D0CC0A3C}"/>
              </a:ext>
            </a:extLst>
          </p:cNvPr>
          <p:cNvSpPr txBox="1"/>
          <p:nvPr/>
        </p:nvSpPr>
        <p:spPr>
          <a:xfrm>
            <a:off x="4341181" y="1016389"/>
            <a:ext cx="7291525" cy="607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l-GR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ιατί είναι ένα διασκεδαστικό βιβλίο που </a:t>
            </a:r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διαβάζοντας το ο </a:t>
            </a:r>
            <a:r>
              <a:rPr lang="el-GR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οποιοσδήποτε μπορεί να περάσει ευχάριστα την ώρα του.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Η Μιμή μας μαθαίνει να μην τα βάζουμε κάτω όταν τα σχέδια μας αλλάζουν αλλά να βρίσκουμε τρόπους να περνάμε ωραία όπως και να έχει.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Παρόλο που οι φίλοι της την άφησαν εκείνη πέρασε όμορφα δημιουργώντας τις δικές της εμπειρίες με χιούμορ και τρέλα.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πρέπει να κάνουμε και εμείς αυτή την περίοδο που περνάμε στο σπίτι να βρίσκουμε όμορφους τρόπους να διασκεδάζουμε και να περνάμε το χρόνο μας.</a:t>
            </a:r>
            <a:endParaRPr lang="el-GR" sz="2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4BE81-9A3D-4674-981E-346D52844BC7}"/>
              </a:ext>
            </a:extLst>
          </p:cNvPr>
          <p:cNvPicPr/>
          <p:nvPr/>
        </p:nvPicPr>
        <p:blipFill rotWithShape="1">
          <a:blip r:embed="rId2"/>
          <a:srcRect l="18317" t="8910" r="18501" b="9133"/>
          <a:stretch/>
        </p:blipFill>
        <p:spPr bwMode="auto">
          <a:xfrm>
            <a:off x="124288" y="1016389"/>
            <a:ext cx="4025841" cy="549094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3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CBE6BA-2A03-484A-871A-7664D0CC0A3C}"/>
              </a:ext>
            </a:extLst>
          </p:cNvPr>
          <p:cNvSpPr txBox="1"/>
          <p:nvPr/>
        </p:nvSpPr>
        <p:spPr>
          <a:xfrm>
            <a:off x="4518736" y="2498960"/>
            <a:ext cx="7291525" cy="3573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Οι περιπέτειες της Μιμής της νευρικής υπάρχουν σε διάφορα βιβλία που διαβάζονται ευχάριστα.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Η Μιμή η Νευρική και τα νέα από τις Εκδόσεις Μεταίχμιο - Anthomeli">
            <a:hlinkClick r:id="rId2" tgtFrame="&quot;_blank&quot;"/>
            <a:extLst>
              <a:ext uri="{FF2B5EF4-FFF2-40B4-BE49-F238E27FC236}">
                <a16:creationId xmlns:a16="http://schemas.microsoft.com/office/drawing/2014/main" id="{AAA2119C-5538-401D-88F5-B17467C562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6" y="757619"/>
            <a:ext cx="3977196" cy="5181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7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CBE6BA-2A03-484A-871A-7664D0CC0A3C}"/>
              </a:ext>
            </a:extLst>
          </p:cNvPr>
          <p:cNvSpPr txBox="1"/>
          <p:nvPr/>
        </p:nvSpPr>
        <p:spPr>
          <a:xfrm>
            <a:off x="643631" y="3429000"/>
            <a:ext cx="10301056" cy="3478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Ευχαριστώ που είδατε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την παρουσίαση μου.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Η ΜΙΜΗ Η ΝΕΥΡΙΚΗ (ΔΕΝ)ΠΑΕΙ ΔΙΑΚΟΠΕΣ - Τaλκ - για γονείς που τα βλέπουν όλα">
            <a:hlinkClick r:id="rId2" tgtFrame="&quot;_blank&quot;"/>
            <a:extLst>
              <a:ext uri="{FF2B5EF4-FFF2-40B4-BE49-F238E27FC236}">
                <a16:creationId xmlns:a16="http://schemas.microsoft.com/office/drawing/2014/main" id="{6AEA9AF4-0FD3-46D4-ADC7-3AAB874647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39" y="560705"/>
            <a:ext cx="5273040" cy="286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78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infopath/2007/PartnerControls"/>
    <ds:schemaRef ds:uri="16c05727-aa75-4e4a-9b5f-8a80a116589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201</TotalTime>
  <Words>428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Univers</vt:lpstr>
      <vt:lpstr>GradientUnivers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Stalo Ioannou</dc:creator>
  <cp:lastModifiedBy>Teacher</cp:lastModifiedBy>
  <cp:revision>37</cp:revision>
  <dcterms:created xsi:type="dcterms:W3CDTF">2021-02-01T08:44:06Z</dcterms:created>
  <dcterms:modified xsi:type="dcterms:W3CDTF">2021-02-02T11:16:37Z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