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5"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3"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E35EB4E2-077F-4F9F-A77C-BAD16599E628}"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78D508-A214-4BF2-8438-BA5B340631EA}" type="slidenum">
              <a:rPr lang="el-GR" smtClean="0"/>
              <a:t>‹#›</a:t>
            </a:fld>
            <a:endParaRPr lang="el-GR"/>
          </a:p>
        </p:txBody>
      </p:sp>
    </p:spTree>
    <p:extLst>
      <p:ext uri="{BB962C8B-B14F-4D97-AF65-F5344CB8AC3E}">
        <p14:creationId xmlns:p14="http://schemas.microsoft.com/office/powerpoint/2010/main" val="346070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35EB4E2-077F-4F9F-A77C-BAD16599E628}"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78D508-A214-4BF2-8438-BA5B340631EA}" type="slidenum">
              <a:rPr lang="el-GR" smtClean="0"/>
              <a:t>‹#›</a:t>
            </a:fld>
            <a:endParaRPr lang="el-GR"/>
          </a:p>
        </p:txBody>
      </p:sp>
    </p:spTree>
    <p:extLst>
      <p:ext uri="{BB962C8B-B14F-4D97-AF65-F5344CB8AC3E}">
        <p14:creationId xmlns:p14="http://schemas.microsoft.com/office/powerpoint/2010/main" val="96444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35EB4E2-077F-4F9F-A77C-BAD16599E628}"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78D508-A214-4BF2-8438-BA5B340631EA}" type="slidenum">
              <a:rPr lang="el-GR" smtClean="0"/>
              <a:t>‹#›</a:t>
            </a:fld>
            <a:endParaRPr lang="el-GR"/>
          </a:p>
        </p:txBody>
      </p:sp>
    </p:spTree>
    <p:extLst>
      <p:ext uri="{BB962C8B-B14F-4D97-AF65-F5344CB8AC3E}">
        <p14:creationId xmlns:p14="http://schemas.microsoft.com/office/powerpoint/2010/main" val="383584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35EB4E2-077F-4F9F-A77C-BAD16599E628}"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78D508-A214-4BF2-8438-BA5B340631EA}" type="slidenum">
              <a:rPr lang="el-GR" smtClean="0"/>
              <a:t>‹#›</a:t>
            </a:fld>
            <a:endParaRPr lang="el-GR"/>
          </a:p>
        </p:txBody>
      </p:sp>
    </p:spTree>
    <p:extLst>
      <p:ext uri="{BB962C8B-B14F-4D97-AF65-F5344CB8AC3E}">
        <p14:creationId xmlns:p14="http://schemas.microsoft.com/office/powerpoint/2010/main" val="306521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5EB4E2-077F-4F9F-A77C-BAD16599E628}"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C78D508-A214-4BF2-8438-BA5B340631EA}" type="slidenum">
              <a:rPr lang="el-GR" smtClean="0"/>
              <a:t>‹#›</a:t>
            </a:fld>
            <a:endParaRPr lang="el-GR"/>
          </a:p>
        </p:txBody>
      </p:sp>
    </p:spTree>
    <p:extLst>
      <p:ext uri="{BB962C8B-B14F-4D97-AF65-F5344CB8AC3E}">
        <p14:creationId xmlns:p14="http://schemas.microsoft.com/office/powerpoint/2010/main" val="413664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E35EB4E2-077F-4F9F-A77C-BAD16599E628}" type="datetimeFigureOut">
              <a:rPr lang="el-GR" smtClean="0"/>
              <a:t>2/2/2021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78D508-A214-4BF2-8438-BA5B340631EA}" type="slidenum">
              <a:rPr lang="el-GR" smtClean="0"/>
              <a:t>‹#›</a:t>
            </a:fld>
            <a:endParaRPr lang="el-GR"/>
          </a:p>
        </p:txBody>
      </p:sp>
    </p:spTree>
    <p:extLst>
      <p:ext uri="{BB962C8B-B14F-4D97-AF65-F5344CB8AC3E}">
        <p14:creationId xmlns:p14="http://schemas.microsoft.com/office/powerpoint/2010/main" val="30697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E35EB4E2-077F-4F9F-A77C-BAD16599E628}" type="datetimeFigureOut">
              <a:rPr lang="el-GR" smtClean="0"/>
              <a:t>2/2/2021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C78D508-A214-4BF2-8438-BA5B340631EA}" type="slidenum">
              <a:rPr lang="el-GR" smtClean="0"/>
              <a:t>‹#›</a:t>
            </a:fld>
            <a:endParaRPr lang="el-GR"/>
          </a:p>
        </p:txBody>
      </p:sp>
    </p:spTree>
    <p:extLst>
      <p:ext uri="{BB962C8B-B14F-4D97-AF65-F5344CB8AC3E}">
        <p14:creationId xmlns:p14="http://schemas.microsoft.com/office/powerpoint/2010/main" val="275973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E35EB4E2-077F-4F9F-A77C-BAD16599E628}" type="datetimeFigureOut">
              <a:rPr lang="el-GR" smtClean="0"/>
              <a:t>2/2/2021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C78D508-A214-4BF2-8438-BA5B340631EA}" type="slidenum">
              <a:rPr lang="el-GR" smtClean="0"/>
              <a:t>‹#›</a:t>
            </a:fld>
            <a:endParaRPr lang="el-GR"/>
          </a:p>
        </p:txBody>
      </p:sp>
    </p:spTree>
    <p:extLst>
      <p:ext uri="{BB962C8B-B14F-4D97-AF65-F5344CB8AC3E}">
        <p14:creationId xmlns:p14="http://schemas.microsoft.com/office/powerpoint/2010/main" val="54675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EB4E2-077F-4F9F-A77C-BAD16599E628}" type="datetimeFigureOut">
              <a:rPr lang="el-GR" smtClean="0"/>
              <a:t>2/2/2021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C78D508-A214-4BF2-8438-BA5B340631EA}" type="slidenum">
              <a:rPr lang="el-GR" smtClean="0"/>
              <a:t>‹#›</a:t>
            </a:fld>
            <a:endParaRPr lang="el-GR"/>
          </a:p>
        </p:txBody>
      </p:sp>
    </p:spTree>
    <p:extLst>
      <p:ext uri="{BB962C8B-B14F-4D97-AF65-F5344CB8AC3E}">
        <p14:creationId xmlns:p14="http://schemas.microsoft.com/office/powerpoint/2010/main" val="376140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EB4E2-077F-4F9F-A77C-BAD16599E628}" type="datetimeFigureOut">
              <a:rPr lang="el-GR" smtClean="0"/>
              <a:t>2/2/2021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78D508-A214-4BF2-8438-BA5B340631EA}" type="slidenum">
              <a:rPr lang="el-GR" smtClean="0"/>
              <a:t>‹#›</a:t>
            </a:fld>
            <a:endParaRPr lang="el-GR"/>
          </a:p>
        </p:txBody>
      </p:sp>
    </p:spTree>
    <p:extLst>
      <p:ext uri="{BB962C8B-B14F-4D97-AF65-F5344CB8AC3E}">
        <p14:creationId xmlns:p14="http://schemas.microsoft.com/office/powerpoint/2010/main" val="149407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EB4E2-077F-4F9F-A77C-BAD16599E628}" type="datetimeFigureOut">
              <a:rPr lang="el-GR" smtClean="0"/>
              <a:t>2/2/2021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C78D508-A214-4BF2-8438-BA5B340631EA}" type="slidenum">
              <a:rPr lang="el-GR" smtClean="0"/>
              <a:t>‹#›</a:t>
            </a:fld>
            <a:endParaRPr lang="el-GR"/>
          </a:p>
        </p:txBody>
      </p:sp>
    </p:spTree>
    <p:extLst>
      <p:ext uri="{BB962C8B-B14F-4D97-AF65-F5344CB8AC3E}">
        <p14:creationId xmlns:p14="http://schemas.microsoft.com/office/powerpoint/2010/main" val="188250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alpha val="9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EB4E2-077F-4F9F-A77C-BAD16599E628}" type="datetimeFigureOut">
              <a:rPr lang="el-GR" smtClean="0"/>
              <a:t>2/2/2021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8D508-A214-4BF2-8438-BA5B340631EA}" type="slidenum">
              <a:rPr lang="el-GR" smtClean="0"/>
              <a:t>‹#›</a:t>
            </a:fld>
            <a:endParaRPr lang="el-GR"/>
          </a:p>
        </p:txBody>
      </p:sp>
    </p:spTree>
    <p:extLst>
      <p:ext uri="{BB962C8B-B14F-4D97-AF65-F5344CB8AC3E}">
        <p14:creationId xmlns:p14="http://schemas.microsoft.com/office/powerpoint/2010/main" val="147729468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6840760" cy="1368152"/>
          </a:xfrm>
        </p:spPr>
        <p:txBody>
          <a:bodyPr>
            <a:normAutofit/>
          </a:bodyPr>
          <a:lstStyle/>
          <a:p>
            <a:r>
              <a:rPr lang="el-GR" b="1" dirty="0" smtClean="0"/>
              <a:t>Η Ιστορία του μικρού Τετ</a:t>
            </a:r>
            <a:endParaRPr lang="el-G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298" y="1484784"/>
            <a:ext cx="5976664" cy="3456384"/>
          </a:xfrm>
          <a:prstGeom prst="rect">
            <a:avLst/>
          </a:prstGeom>
        </p:spPr>
      </p:pic>
      <p:sp>
        <p:nvSpPr>
          <p:cNvPr id="5" name="TextBox 4"/>
          <p:cNvSpPr txBox="1"/>
          <p:nvPr/>
        </p:nvSpPr>
        <p:spPr>
          <a:xfrm>
            <a:off x="899592" y="5301208"/>
            <a:ext cx="6840760" cy="477054"/>
          </a:xfrm>
          <a:prstGeom prst="rect">
            <a:avLst/>
          </a:prstGeom>
          <a:noFill/>
        </p:spPr>
        <p:txBody>
          <a:bodyPr wrap="square" rtlCol="0">
            <a:spAutoFit/>
          </a:bodyPr>
          <a:lstStyle/>
          <a:p>
            <a:pPr algn="ctr"/>
            <a:r>
              <a:rPr lang="el-GR" sz="2500" b="1" dirty="0" smtClean="0"/>
              <a:t>Παρουσίαση</a:t>
            </a:r>
            <a:endParaRPr lang="el-GR" sz="2500" b="1" dirty="0"/>
          </a:p>
        </p:txBody>
      </p:sp>
      <p:sp>
        <p:nvSpPr>
          <p:cNvPr id="6" name="TextBox 5"/>
          <p:cNvSpPr txBox="1"/>
          <p:nvPr/>
        </p:nvSpPr>
        <p:spPr>
          <a:xfrm>
            <a:off x="1010250" y="5957664"/>
            <a:ext cx="6840760" cy="477054"/>
          </a:xfrm>
          <a:prstGeom prst="rect">
            <a:avLst/>
          </a:prstGeom>
          <a:noFill/>
        </p:spPr>
        <p:txBody>
          <a:bodyPr wrap="square" rtlCol="0">
            <a:spAutoFit/>
          </a:bodyPr>
          <a:lstStyle/>
          <a:p>
            <a:pPr algn="ctr"/>
            <a:r>
              <a:rPr lang="el-GR" sz="2500" b="1" dirty="0" smtClean="0"/>
              <a:t>Μιράντα </a:t>
            </a:r>
            <a:r>
              <a:rPr lang="el-GR" sz="2500" b="1" dirty="0" err="1" smtClean="0"/>
              <a:t>Παπαλεοντίου</a:t>
            </a:r>
            <a:r>
              <a:rPr lang="el-GR" sz="2500" b="1" dirty="0" smtClean="0"/>
              <a:t> Δ΄3</a:t>
            </a:r>
            <a:endParaRPr lang="el-GR" sz="2500" b="1" dirty="0"/>
          </a:p>
        </p:txBody>
      </p:sp>
    </p:spTree>
    <p:extLst>
      <p:ext uri="{BB962C8B-B14F-4D97-AF65-F5344CB8AC3E}">
        <p14:creationId xmlns:p14="http://schemas.microsoft.com/office/powerpoint/2010/main" val="1598345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5"/>
                                        </p:tgtEl>
                                        <p:attrNameLst>
                                          <p:attrName>r</p:attrName>
                                        </p:attrNameLst>
                                      </p:cBhvr>
                                    </p:animRot>
                                    <p:animRot by="-240000">
                                      <p:cBhvr>
                                        <p:cTn id="19" dur="200" fill="hold">
                                          <p:stCondLst>
                                            <p:cond delay="200"/>
                                          </p:stCondLst>
                                        </p:cTn>
                                        <p:tgtEl>
                                          <p:spTgt spid="5"/>
                                        </p:tgtEl>
                                        <p:attrNameLst>
                                          <p:attrName>r</p:attrName>
                                        </p:attrNameLst>
                                      </p:cBhvr>
                                    </p:animRot>
                                    <p:animRot by="240000">
                                      <p:cBhvr>
                                        <p:cTn id="20" dur="200" fill="hold">
                                          <p:stCondLst>
                                            <p:cond delay="400"/>
                                          </p:stCondLst>
                                        </p:cTn>
                                        <p:tgtEl>
                                          <p:spTgt spid="5"/>
                                        </p:tgtEl>
                                        <p:attrNameLst>
                                          <p:attrName>r</p:attrName>
                                        </p:attrNameLst>
                                      </p:cBhvr>
                                    </p:animRot>
                                    <p:animRot by="-240000">
                                      <p:cBhvr>
                                        <p:cTn id="21" dur="200" fill="hold">
                                          <p:stCondLst>
                                            <p:cond delay="600"/>
                                          </p:stCondLst>
                                        </p:cTn>
                                        <p:tgtEl>
                                          <p:spTgt spid="5"/>
                                        </p:tgtEl>
                                        <p:attrNameLst>
                                          <p:attrName>r</p:attrName>
                                        </p:attrNameLst>
                                      </p:cBhvr>
                                    </p:animRot>
                                    <p:animRot by="120000">
                                      <p:cBhvr>
                                        <p:cTn id="22" dur="200" fill="hold">
                                          <p:stCondLst>
                                            <p:cond delay="800"/>
                                          </p:stCondLst>
                                        </p:cTn>
                                        <p:tgtEl>
                                          <p:spTgt spid="5"/>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4"/>
                                        </p:tgtEl>
                                        <p:attrNameLst>
                                          <p:attrName>r</p:attrName>
                                        </p:attrNameLst>
                                      </p:cBhvr>
                                    </p:animRot>
                                    <p:animRot by="-240000">
                                      <p:cBhvr>
                                        <p:cTn id="25" dur="200" fill="hold">
                                          <p:stCondLst>
                                            <p:cond delay="200"/>
                                          </p:stCondLst>
                                        </p:cTn>
                                        <p:tgtEl>
                                          <p:spTgt spid="4"/>
                                        </p:tgtEl>
                                        <p:attrNameLst>
                                          <p:attrName>r</p:attrName>
                                        </p:attrNameLst>
                                      </p:cBhvr>
                                    </p:animRot>
                                    <p:animRot by="240000">
                                      <p:cBhvr>
                                        <p:cTn id="26" dur="200" fill="hold">
                                          <p:stCondLst>
                                            <p:cond delay="400"/>
                                          </p:stCondLst>
                                        </p:cTn>
                                        <p:tgtEl>
                                          <p:spTgt spid="4"/>
                                        </p:tgtEl>
                                        <p:attrNameLst>
                                          <p:attrName>r</p:attrName>
                                        </p:attrNameLst>
                                      </p:cBhvr>
                                    </p:animRot>
                                    <p:animRot by="-240000">
                                      <p:cBhvr>
                                        <p:cTn id="27" dur="200" fill="hold">
                                          <p:stCondLst>
                                            <p:cond delay="600"/>
                                          </p:stCondLst>
                                        </p:cTn>
                                        <p:tgtEl>
                                          <p:spTgt spid="4"/>
                                        </p:tgtEl>
                                        <p:attrNameLst>
                                          <p:attrName>r</p:attrName>
                                        </p:attrNameLst>
                                      </p:cBhvr>
                                    </p:animRot>
                                    <p:animRot by="120000">
                                      <p:cBhvr>
                                        <p:cTn id="28"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l-GR" sz="6000" b="1" dirty="0" smtClean="0">
                <a:solidFill>
                  <a:srgbClr val="C00000"/>
                </a:solidFill>
              </a:rPr>
              <a:t>Σας ευχαριστώ πολύ για την προσοχή σας!!!</a:t>
            </a:r>
            <a:endParaRPr lang="el-GR" sz="6000" b="1" dirty="0">
              <a:solidFill>
                <a:srgbClr val="C00000"/>
              </a:solidFill>
            </a:endParaRPr>
          </a:p>
        </p:txBody>
      </p:sp>
    </p:spTree>
    <p:extLst>
      <p:ext uri="{BB962C8B-B14F-4D97-AF65-F5344CB8AC3E}">
        <p14:creationId xmlns:p14="http://schemas.microsoft.com/office/powerpoint/2010/main" val="188563223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3568" y="3068960"/>
            <a:ext cx="7772400" cy="1470025"/>
          </a:xfrm>
        </p:spPr>
        <p:txBody>
          <a:bodyPr>
            <a:normAutofit fontScale="90000"/>
          </a:bodyPr>
          <a:lstStyle/>
          <a:p>
            <a:r>
              <a:rPr lang="el-GR" b="1" dirty="0" smtClean="0">
                <a:solidFill>
                  <a:srgbClr val="C00000"/>
                </a:solidFill>
              </a:rPr>
              <a:t>Ο Τετ κάθεται στο </a:t>
            </a:r>
            <a:r>
              <a:rPr lang="el-GR" b="1" dirty="0" err="1" smtClean="0">
                <a:solidFill>
                  <a:srgbClr val="C00000"/>
                </a:solidFill>
              </a:rPr>
              <a:t>τροχοκάθισμα</a:t>
            </a:r>
            <a:r>
              <a:rPr lang="el-GR" b="1" dirty="0" smtClean="0">
                <a:solidFill>
                  <a:srgbClr val="C00000"/>
                </a:solidFill>
              </a:rPr>
              <a:t> χαρούμενος μέσα </a:t>
            </a:r>
            <a:r>
              <a:rPr lang="el-GR" b="1" dirty="0" smtClean="0">
                <a:solidFill>
                  <a:srgbClr val="C00000"/>
                </a:solidFill>
              </a:rPr>
              <a:t>στην </a:t>
            </a:r>
            <a:r>
              <a:rPr lang="el-GR" b="1" dirty="0" smtClean="0">
                <a:solidFill>
                  <a:srgbClr val="C00000"/>
                </a:solidFill>
              </a:rPr>
              <a:t>τάξη </a:t>
            </a:r>
            <a:r>
              <a:rPr lang="el-GR" b="1" dirty="0" smtClean="0">
                <a:solidFill>
                  <a:srgbClr val="C00000"/>
                </a:solidFill>
              </a:rPr>
              <a:t>του </a:t>
            </a:r>
            <a:r>
              <a:rPr lang="el-GR" b="1" dirty="0" smtClean="0">
                <a:solidFill>
                  <a:srgbClr val="C00000"/>
                </a:solidFill>
              </a:rPr>
              <a:t>κάνοντας </a:t>
            </a:r>
            <a:r>
              <a:rPr lang="el-GR" b="1" dirty="0" smtClean="0">
                <a:solidFill>
                  <a:srgbClr val="C00000"/>
                </a:solidFill>
              </a:rPr>
              <a:t>μια </a:t>
            </a:r>
            <a:r>
              <a:rPr lang="el-GR" b="1" dirty="0" smtClean="0">
                <a:solidFill>
                  <a:srgbClr val="C00000"/>
                </a:solidFill>
              </a:rPr>
              <a:t>παρουσίαση </a:t>
            </a:r>
            <a:r>
              <a:rPr lang="el-GR" b="1" dirty="0" smtClean="0">
                <a:solidFill>
                  <a:srgbClr val="C00000"/>
                </a:solidFill>
              </a:rPr>
              <a:t>στους </a:t>
            </a:r>
            <a:r>
              <a:rPr lang="el-GR" b="1" dirty="0" smtClean="0">
                <a:solidFill>
                  <a:srgbClr val="C00000"/>
                </a:solidFill>
              </a:rPr>
              <a:t>συμμαθητ</a:t>
            </a:r>
            <a:r>
              <a:rPr lang="el-GR" b="1" dirty="0">
                <a:solidFill>
                  <a:srgbClr val="C00000"/>
                </a:solidFill>
              </a:rPr>
              <a:t>έ</a:t>
            </a:r>
            <a:r>
              <a:rPr lang="el-GR" b="1" dirty="0" smtClean="0">
                <a:solidFill>
                  <a:srgbClr val="C00000"/>
                </a:solidFill>
              </a:rPr>
              <a:t>ς </a:t>
            </a:r>
            <a:r>
              <a:rPr lang="el-GR" b="1" dirty="0" smtClean="0">
                <a:solidFill>
                  <a:srgbClr val="C00000"/>
                </a:solidFill>
              </a:rPr>
              <a:t>του.</a:t>
            </a:r>
            <a:endParaRPr lang="el-GR" b="1" dirty="0">
              <a:solidFill>
                <a:srgbClr val="C00000"/>
              </a:solidFill>
            </a:endParaRPr>
          </a:p>
        </p:txBody>
      </p:sp>
      <p:sp>
        <p:nvSpPr>
          <p:cNvPr id="7" name="TextBox 6"/>
          <p:cNvSpPr txBox="1"/>
          <p:nvPr/>
        </p:nvSpPr>
        <p:spPr>
          <a:xfrm>
            <a:off x="899592" y="548680"/>
            <a:ext cx="7632848" cy="1015663"/>
          </a:xfrm>
          <a:prstGeom prst="rect">
            <a:avLst/>
          </a:prstGeom>
          <a:noFill/>
        </p:spPr>
        <p:txBody>
          <a:bodyPr wrap="square" rtlCol="0">
            <a:spAutoFit/>
          </a:bodyPr>
          <a:lstStyle/>
          <a:p>
            <a:r>
              <a:rPr lang="el-GR" sz="6000" b="1" dirty="0" smtClean="0"/>
              <a:t>Περιγραφή εξωφύλλου</a:t>
            </a:r>
            <a:endParaRPr lang="el-GR" sz="6000" b="1" dirty="0"/>
          </a:p>
        </p:txBody>
      </p:sp>
    </p:spTree>
    <p:extLst>
      <p:ext uri="{BB962C8B-B14F-4D97-AF65-F5344CB8AC3E}">
        <p14:creationId xmlns:p14="http://schemas.microsoft.com/office/powerpoint/2010/main" val="22492835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Τα πρόσωπα του βιβλίου</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1556792"/>
            <a:ext cx="4365293" cy="2736304"/>
          </a:xfrm>
          <a:prstGeom prst="rect">
            <a:avLst/>
          </a:prstGeom>
        </p:spPr>
      </p:pic>
      <p:sp>
        <p:nvSpPr>
          <p:cNvPr id="6" name="TextBox 5"/>
          <p:cNvSpPr txBox="1"/>
          <p:nvPr/>
        </p:nvSpPr>
        <p:spPr>
          <a:xfrm>
            <a:off x="1498062" y="4581128"/>
            <a:ext cx="6192688" cy="1754326"/>
          </a:xfrm>
          <a:prstGeom prst="rect">
            <a:avLst/>
          </a:prstGeom>
          <a:noFill/>
        </p:spPr>
        <p:txBody>
          <a:bodyPr wrap="square" rtlCol="0">
            <a:spAutoFit/>
          </a:bodyPr>
          <a:lstStyle/>
          <a:p>
            <a:pPr algn="just"/>
            <a:r>
              <a:rPr lang="el-GR" sz="3600" b="1" dirty="0" smtClean="0">
                <a:solidFill>
                  <a:srgbClr val="C00000"/>
                </a:solidFill>
              </a:rPr>
              <a:t>Ο Τετ ο οποίος είναι καλός μαθητής δραστήριος και κοινωνικός. </a:t>
            </a:r>
            <a:endParaRPr lang="el-GR" sz="3600" b="1" dirty="0">
              <a:solidFill>
                <a:srgbClr val="C00000"/>
              </a:solidFill>
            </a:endParaRPr>
          </a:p>
        </p:txBody>
      </p:sp>
    </p:spTree>
    <p:extLst>
      <p:ext uri="{BB962C8B-B14F-4D97-AF65-F5344CB8AC3E}">
        <p14:creationId xmlns:p14="http://schemas.microsoft.com/office/powerpoint/2010/main" val="269795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98062" y="4581128"/>
            <a:ext cx="6192688" cy="1200329"/>
          </a:xfrm>
          <a:prstGeom prst="rect">
            <a:avLst/>
          </a:prstGeom>
          <a:noFill/>
        </p:spPr>
        <p:txBody>
          <a:bodyPr wrap="square" rtlCol="0">
            <a:spAutoFit/>
          </a:bodyPr>
          <a:lstStyle/>
          <a:p>
            <a:pPr algn="just"/>
            <a:r>
              <a:rPr lang="en-US" sz="3600" b="1" dirty="0" smtClean="0">
                <a:solidFill>
                  <a:srgbClr val="C00000"/>
                </a:solidFill>
              </a:rPr>
              <a:t>O </a:t>
            </a:r>
            <a:r>
              <a:rPr lang="el-GR" sz="3600" b="1" dirty="0" smtClean="0">
                <a:solidFill>
                  <a:srgbClr val="C00000"/>
                </a:solidFill>
              </a:rPr>
              <a:t>γιατρός είναι πάντα καλοσυνάτος και γελαστός.</a:t>
            </a:r>
            <a:endParaRPr lang="el-GR" sz="3600" b="1" dirty="0">
              <a:solidFill>
                <a:srgbClr val="C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404664"/>
            <a:ext cx="5256584" cy="3717032"/>
          </a:xfrm>
          <a:prstGeom prst="rect">
            <a:avLst/>
          </a:prstGeom>
        </p:spPr>
      </p:pic>
    </p:spTree>
    <p:extLst>
      <p:ext uri="{BB962C8B-B14F-4D97-AF65-F5344CB8AC3E}">
        <p14:creationId xmlns:p14="http://schemas.microsoft.com/office/powerpoint/2010/main" val="133730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98062" y="4581128"/>
            <a:ext cx="6192688" cy="1754326"/>
          </a:xfrm>
          <a:prstGeom prst="rect">
            <a:avLst/>
          </a:prstGeom>
          <a:noFill/>
        </p:spPr>
        <p:txBody>
          <a:bodyPr wrap="square" rtlCol="0">
            <a:spAutoFit/>
          </a:bodyPr>
          <a:lstStyle/>
          <a:p>
            <a:pPr algn="just"/>
            <a:r>
              <a:rPr lang="el-GR" sz="3600" b="1" dirty="0" smtClean="0">
                <a:solidFill>
                  <a:srgbClr val="C00000"/>
                </a:solidFill>
              </a:rPr>
              <a:t>Η </a:t>
            </a:r>
            <a:r>
              <a:rPr lang="el-GR" sz="3600" b="1" dirty="0" err="1" smtClean="0">
                <a:solidFill>
                  <a:srgbClr val="C00000"/>
                </a:solidFill>
              </a:rPr>
              <a:t>Σάντη</a:t>
            </a:r>
            <a:r>
              <a:rPr lang="el-GR" sz="3600" b="1" dirty="0" smtClean="0">
                <a:solidFill>
                  <a:srgbClr val="C00000"/>
                </a:solidFill>
              </a:rPr>
              <a:t> και ο Γιώργος είναι και αυτοί διαφορετικοί όπως τον Τετ αλλά και δραστήριοι.</a:t>
            </a:r>
            <a:endParaRPr lang="el-GR" sz="3600" b="1" dirty="0">
              <a:solidFill>
                <a:srgbClr val="C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476672"/>
            <a:ext cx="3168352" cy="39604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3" y="476672"/>
            <a:ext cx="2974734" cy="3960440"/>
          </a:xfrm>
          <a:prstGeom prst="rect">
            <a:avLst/>
          </a:prstGeom>
        </p:spPr>
      </p:pic>
    </p:spTree>
    <p:extLst>
      <p:ext uri="{BB962C8B-B14F-4D97-AF65-F5344CB8AC3E}">
        <p14:creationId xmlns:p14="http://schemas.microsoft.com/office/powerpoint/2010/main" val="36287897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17032"/>
            <a:ext cx="8229600" cy="2409131"/>
          </a:xfrm>
        </p:spPr>
        <p:txBody>
          <a:bodyPr>
            <a:normAutofit lnSpcReduction="10000"/>
          </a:bodyPr>
          <a:lstStyle/>
          <a:p>
            <a:pPr algn="just"/>
            <a:r>
              <a:rPr lang="el-GR" b="1" dirty="0" smtClean="0">
                <a:solidFill>
                  <a:srgbClr val="C00000"/>
                </a:solidFill>
              </a:rPr>
              <a:t>Ο Τετ είναι ένα αγόρι δέκα ετών που πήγαινε στο φροντιστήριο με το αυτοκίνητο της μαμάς του και ξαφνικά  έγινε ένα ατύχημα. Αυτός δεν φορούσε την ζώνη του και έτσι πετάχτηκε κάτω στον δρόμο.</a:t>
            </a:r>
            <a:endParaRPr lang="el-GR" b="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594624"/>
            <a:ext cx="6048672" cy="2834375"/>
          </a:xfrm>
          <a:prstGeom prst="rect">
            <a:avLst/>
          </a:prstGeom>
        </p:spPr>
      </p:pic>
    </p:spTree>
    <p:extLst>
      <p:ext uri="{BB962C8B-B14F-4D97-AF65-F5344CB8AC3E}">
        <p14:creationId xmlns:p14="http://schemas.microsoft.com/office/powerpoint/2010/main" val="139852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573016"/>
            <a:ext cx="8229600" cy="2841179"/>
          </a:xfrm>
        </p:spPr>
        <p:txBody>
          <a:bodyPr/>
          <a:lstStyle/>
          <a:p>
            <a:pPr algn="just"/>
            <a:r>
              <a:rPr lang="el-GR" b="1" dirty="0" smtClean="0">
                <a:solidFill>
                  <a:srgbClr val="C00000"/>
                </a:solidFill>
              </a:rPr>
              <a:t>Από τότε καθόταν σε ένα </a:t>
            </a:r>
            <a:r>
              <a:rPr lang="el-GR" b="1" dirty="0" err="1" smtClean="0">
                <a:solidFill>
                  <a:srgbClr val="C00000"/>
                </a:solidFill>
              </a:rPr>
              <a:t>τροχοκάθισμα</a:t>
            </a:r>
            <a:r>
              <a:rPr lang="el-GR" b="1" dirty="0" smtClean="0">
                <a:solidFill>
                  <a:srgbClr val="C00000"/>
                </a:solidFill>
              </a:rPr>
              <a:t> και δεν ήξερε αν θα καταφέρει να περπατήσει ξανά. Συνεχώς αντιμετώπιζε πολλές δυσκολίες αλλά πάντα με χαμόγελο προσπαθούσε να τα καταφέρνει.</a:t>
            </a:r>
            <a:endParaRPr lang="el-GR" b="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280314"/>
            <a:ext cx="4104456" cy="2932662"/>
          </a:xfrm>
          <a:prstGeom prst="rect">
            <a:avLst/>
          </a:prstGeom>
        </p:spPr>
      </p:pic>
    </p:spTree>
    <p:extLst>
      <p:ext uri="{BB962C8B-B14F-4D97-AF65-F5344CB8AC3E}">
        <p14:creationId xmlns:p14="http://schemas.microsoft.com/office/powerpoint/2010/main" val="332368654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77072"/>
            <a:ext cx="8229600" cy="2409131"/>
          </a:xfrm>
        </p:spPr>
        <p:txBody>
          <a:bodyPr/>
          <a:lstStyle/>
          <a:p>
            <a:pPr algn="just"/>
            <a:r>
              <a:rPr lang="el-GR" b="1" dirty="0" smtClean="0">
                <a:solidFill>
                  <a:srgbClr val="C00000"/>
                </a:solidFill>
              </a:rPr>
              <a:t>Θα ήθελα να κάνω παρέα με τον Τετ γιατί ότι δυσκολίες θα αντιμετώπιζε θα χαμογελούσε, θα τις προσπερνούσε και θα τα κατάφερνε. </a:t>
            </a:r>
            <a:endParaRPr lang="el-GR" b="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476672"/>
            <a:ext cx="6696744" cy="3384376"/>
          </a:xfrm>
          <a:prstGeom prst="rect">
            <a:avLst/>
          </a:prstGeom>
        </p:spPr>
      </p:pic>
    </p:spTree>
    <p:extLst>
      <p:ext uri="{BB962C8B-B14F-4D97-AF65-F5344CB8AC3E}">
        <p14:creationId xmlns:p14="http://schemas.microsoft.com/office/powerpoint/2010/main" val="41391197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17032"/>
            <a:ext cx="8229600" cy="2409131"/>
          </a:xfrm>
        </p:spPr>
        <p:txBody>
          <a:bodyPr>
            <a:normAutofit lnSpcReduction="10000"/>
          </a:bodyPr>
          <a:lstStyle/>
          <a:p>
            <a:pPr algn="just"/>
            <a:r>
              <a:rPr lang="el-GR" b="1" dirty="0" smtClean="0">
                <a:solidFill>
                  <a:srgbClr val="C00000"/>
                </a:solidFill>
              </a:rPr>
              <a:t>Θα πρότεινα σε κάποιον να διαβάσει αυτό το βιβλίο γιατί μας κάνει να καταλάβουμε τις δυσκολίες που αντιμετωπίζουν οι ανάπηροι άνθρωποι, και έτσι θα μας κάνει να είμαστε πιο ευαίσθητοι.</a:t>
            </a:r>
            <a:endParaRPr lang="el-GR" b="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260648"/>
            <a:ext cx="7014815" cy="3384376"/>
          </a:xfrm>
          <a:prstGeom prst="rect">
            <a:avLst/>
          </a:prstGeom>
        </p:spPr>
      </p:pic>
    </p:spTree>
    <p:extLst>
      <p:ext uri="{BB962C8B-B14F-4D97-AF65-F5344CB8AC3E}">
        <p14:creationId xmlns:p14="http://schemas.microsoft.com/office/powerpoint/2010/main" val="7051176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TotalTime>
  <Words>198</Words>
  <Application>Microsoft Office PowerPoint</Application>
  <PresentationFormat>On-screen Show (4:3)</PresentationFormat>
  <Paragraphs>14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Η Ιστορία του μικρού Τετ</vt:lpstr>
      <vt:lpstr>Ο Τετ κάθεται στο τροχοκάθισμα χαρούμενος μέσα στην τάξη του κάνοντας μια παρουσίαση στους συμμαθητές του.</vt:lpstr>
      <vt:lpstr>Τα πρόσωπα του βιβλίου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dc:creator>
  <cp:lastModifiedBy>Teacher</cp:lastModifiedBy>
  <cp:revision>11</cp:revision>
  <dcterms:created xsi:type="dcterms:W3CDTF">2021-02-01T15:27:58Z</dcterms:created>
  <dcterms:modified xsi:type="dcterms:W3CDTF">2021-02-02T11:20:20Z</dcterms:modified>
</cp:coreProperties>
</file>