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1347" y="48"/>
      </p:cViewPr>
      <p:guideLst/>
    </p:cSldViewPr>
  </p:slideViewPr>
  <p:outlineViewPr>
    <p:cViewPr>
      <p:scale>
        <a:sx n="33" d="100"/>
        <a:sy n="33" d="100"/>
      </p:scale>
      <p:origin x="0" y="-10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35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3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835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58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63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5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77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24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08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83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810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A4CD0-18F6-49FC-8219-F24DF6E7EEE6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55924C1-D7D7-49A2-AED3-55DF0A2A1EC6}" type="slidenum">
              <a:rPr lang="el-GR" smtClean="0"/>
              <a:t>‹#›</a:t>
            </a:fld>
            <a:endParaRPr lang="el-GR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8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A1D4-33C1-4F6D-B55D-962EE3FB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38540"/>
            <a:ext cx="9144001" cy="147865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73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ΠΑΡΟΥΣΙΑΣΗ</a:t>
            </a:r>
            <a:r>
              <a:rPr lang="el-GR" sz="78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 ΒΙΒΛΙΟΥ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84A7-ADAC-4052-9E9C-6B33A2B64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605870"/>
            <a:ext cx="8637563" cy="715300"/>
          </a:xfrm>
        </p:spPr>
        <p:txBody>
          <a:bodyPr>
            <a:normAutofit fontScale="77500" lnSpcReduction="20000"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Τίτλος</a:t>
            </a:r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r>
              <a:rPr lang="el-G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Ιούλιος Ζέβρα στην αρένα με τους Ρωμαίους</a:t>
            </a:r>
          </a:p>
          <a:p>
            <a:pPr marL="0" indent="0">
              <a:buNone/>
            </a:pPr>
            <a:endParaRPr lang="el-GR" b="1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1EB02DE-1F8D-4949-BCE4-1FC952A6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34" y="2216705"/>
            <a:ext cx="3021463" cy="4230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1185A-E785-4531-B1BB-7095816EA686}"/>
              </a:ext>
            </a:extLst>
          </p:cNvPr>
          <p:cNvSpPr txBox="1"/>
          <p:nvPr/>
        </p:nvSpPr>
        <p:spPr>
          <a:xfrm>
            <a:off x="523595" y="3656848"/>
            <a:ext cx="20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ΑΒΡΑΑΜ</a:t>
            </a:r>
          </a:p>
          <a:p>
            <a:r>
              <a:rPr lang="el-G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ΖΑΧΑΡΙΟΥ</a:t>
            </a:r>
          </a:p>
          <a:p>
            <a:r>
              <a:rPr lang="el-G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Δ΄3</a:t>
            </a:r>
          </a:p>
        </p:txBody>
      </p:sp>
    </p:spTree>
    <p:extLst>
      <p:ext uri="{BB962C8B-B14F-4D97-AF65-F5344CB8AC3E}">
        <p14:creationId xmlns:p14="http://schemas.microsoft.com/office/powerpoint/2010/main" val="235746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A1D4-33C1-4F6D-B55D-962EE3FB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6287" y="238540"/>
            <a:ext cx="10515600" cy="1478653"/>
          </a:xfrm>
        </p:spPr>
        <p:txBody>
          <a:bodyPr>
            <a:normAutofit/>
          </a:bodyPr>
          <a:lstStyle/>
          <a:p>
            <a:pPr algn="ctr"/>
            <a:r>
              <a:rPr lang="el-GR" sz="67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ΠΑΡΟΥΣΙΑΣΗ ΒΙΒΛΙΟΥ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84A7-ADAC-4052-9E9C-6B33A2B64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6" y="1418053"/>
            <a:ext cx="7568418" cy="147865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Από τον συγγραφέα Γκάρι </a:t>
            </a:r>
            <a:r>
              <a:rPr lang="el-GR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Νόρθφιλντ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73B6D-CC4E-411A-969D-994EE5F8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07" y="2245125"/>
            <a:ext cx="4352159" cy="39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2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D19B-8BCE-4A80-8FDE-0503E2FC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500" b="1" dirty="0">
                <a:solidFill>
                  <a:schemeClr val="bg1"/>
                </a:solidFill>
                <a:latin typeface="Arial Narrow" panose="020B0606020202030204" pitchFamily="34" charset="0"/>
              </a:rPr>
              <a:t>Το εξΩφυλλο δειχνει</a:t>
            </a:r>
            <a:r>
              <a:rPr lang="en-US" sz="3500" b="1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el-GR" sz="3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2ECCD-229D-4872-A2F4-F4FACE1B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58" y="2249487"/>
            <a:ext cx="5723945" cy="3541714"/>
          </a:xfrm>
        </p:spPr>
        <p:txBody>
          <a:bodyPr anchor="t"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Τον Ιούλιο Ζέβρα να βαστάει σπαθί και να φορά ρούχα μονομάχου</a:t>
            </a:r>
          </a:p>
          <a:p>
            <a:r>
              <a:rPr lang="el-G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Βρίσκεται στην αρένα των Ρωμαίων</a:t>
            </a:r>
          </a:p>
          <a:p>
            <a:endParaRPr lang="el-GR" sz="1700" dirty="0"/>
          </a:p>
        </p:txBody>
      </p:sp>
      <p:pic>
        <p:nvPicPr>
          <p:cNvPr id="5" name="Graphic 4" descr="Zebra">
            <a:extLst>
              <a:ext uri="{FF2B5EF4-FFF2-40B4-BE49-F238E27FC236}">
                <a16:creationId xmlns:a16="http://schemas.microsoft.com/office/drawing/2014/main" id="{66F88BB0-4E17-4D6D-A711-0C8D4D3B5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24915" y="4791568"/>
            <a:ext cx="1456834" cy="1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8BF4-07E8-4CAF-B95D-8201AE5D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8" y="525753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Arial Narrow" panose="020B0606020202030204" pitchFamily="34" charset="0"/>
              </a:rPr>
              <a:t>ΠΡΟΣΩΠΑ ΤΟΥ ΒΙΒΛΙΟΥ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el-G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F2850-6C75-4D39-9E51-F0747595C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58" y="2249487"/>
            <a:ext cx="5723945" cy="3541714"/>
          </a:xfrm>
        </p:spPr>
        <p:txBody>
          <a:bodyPr anchor="t">
            <a:norm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Ο Ιούλιος που είναι θαρραλέος</a:t>
            </a:r>
          </a:p>
          <a:p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Ο </a:t>
            </a:r>
            <a:r>
              <a:rPr lang="el-G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Κορνήλιος</a:t>
            </a:r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που φοβάται πολύ</a:t>
            </a:r>
          </a:p>
          <a:p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Ο Ρούφους που είναι αστείος</a:t>
            </a:r>
          </a:p>
          <a:p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Η Λουκία που φοβάται και αυτή </a:t>
            </a:r>
          </a:p>
          <a:p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Και ο </a:t>
            </a:r>
            <a:r>
              <a:rPr lang="el-GR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Μάιλους</a:t>
            </a:r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που είναι τολμηρός</a:t>
            </a:r>
          </a:p>
        </p:txBody>
      </p:sp>
      <p:pic>
        <p:nvPicPr>
          <p:cNvPr id="4" name="Graphic 3" descr="Zebra">
            <a:extLst>
              <a:ext uri="{FF2B5EF4-FFF2-40B4-BE49-F238E27FC236}">
                <a16:creationId xmlns:a16="http://schemas.microsoft.com/office/drawing/2014/main" id="{C3F29410-EE80-4382-9A0A-674078550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24915" y="4791568"/>
            <a:ext cx="1456834" cy="1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4585-62C5-43AC-B27F-CA2BDF31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Arial Narrow" panose="020B0606020202030204" pitchFamily="34" charset="0"/>
              </a:rPr>
              <a:t>ΛΙΓΑ</a:t>
            </a:r>
            <a:r>
              <a:rPr lang="el-GR" sz="3500" b="1" dirty="0">
                <a:solidFill>
                  <a:schemeClr val="bg1"/>
                </a:solidFill>
                <a:latin typeface="Arial Narrow" panose="020B0606020202030204" pitchFamily="34" charset="0"/>
              </a:rPr>
              <a:t> ΛΟΓΙΑ ΓΙΑ ΤΗΝ ΥΠΟΘΕΣΗ</a:t>
            </a:r>
            <a:r>
              <a:rPr lang="en-US" sz="3500" b="1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el-GR" sz="3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6D84-EE5F-41E8-BAF8-754778D5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58" y="2249487"/>
            <a:ext cx="5723945" cy="3541714"/>
          </a:xfrm>
        </p:spPr>
        <p:txBody>
          <a:bodyPr anchor="t">
            <a:no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Το βιβλίο μιλά για τον Ιούλιο που μαζί με τους φίλους του προσπαθούν να επιβιώσουν στην πιο θανάσιμη αρένα της παγκόσμιας ιστορίας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r>
              <a:rPr lang="el-G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Το Κολοσσαίο</a:t>
            </a:r>
            <a:r>
              <a:rPr lang="el-GR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Graphic 3" descr="Zebra">
            <a:extLst>
              <a:ext uri="{FF2B5EF4-FFF2-40B4-BE49-F238E27FC236}">
                <a16:creationId xmlns:a16="http://schemas.microsoft.com/office/drawing/2014/main" id="{752AB112-3DCD-442B-BDC2-EB6F11ECA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24915" y="4791568"/>
            <a:ext cx="1456834" cy="1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2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16E3-C8B2-4355-AFC0-ABFCAEC2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251791"/>
            <a:ext cx="7969888" cy="1709531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Arial Narrow" panose="020B0606020202030204" pitchFamily="34" charset="0"/>
              </a:rPr>
              <a:t>Με ποιο </a:t>
            </a:r>
            <a:r>
              <a:rPr lang="el-GR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ηρωα</a:t>
            </a:r>
            <a:r>
              <a:rPr lang="el-GR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θελω</a:t>
            </a:r>
            <a:r>
              <a:rPr lang="el-GR" b="1" dirty="0">
                <a:solidFill>
                  <a:schemeClr val="bg1"/>
                </a:solidFill>
                <a:latin typeface="Arial Narrow" panose="020B0606020202030204" pitchFamily="34" charset="0"/>
              </a:rPr>
              <a:t> να </a:t>
            </a:r>
            <a:r>
              <a:rPr lang="el-GR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κανω</a:t>
            </a:r>
            <a:r>
              <a:rPr lang="el-GR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παρεα</a:t>
            </a:r>
            <a:endParaRPr lang="el-G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D1A0F-E3E7-44C5-8146-3D1F71682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Θέλω να κάνω παρέα με τον Ιούλιο Ζέβρα γιατί: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l-G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είναι θαρραλέος και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l-G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θα ήθελα να του μοιάσω</a:t>
            </a:r>
          </a:p>
          <a:p>
            <a:endParaRPr lang="el-GR" dirty="0"/>
          </a:p>
        </p:txBody>
      </p:sp>
      <p:pic>
        <p:nvPicPr>
          <p:cNvPr id="4" name="Graphic 3" descr="Zebra">
            <a:extLst>
              <a:ext uri="{FF2B5EF4-FFF2-40B4-BE49-F238E27FC236}">
                <a16:creationId xmlns:a16="http://schemas.microsoft.com/office/drawing/2014/main" id="{F88F73D0-EBD6-40A9-92D2-448B61D92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24915" y="4791568"/>
            <a:ext cx="1456834" cy="1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8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2AC-2A3E-4C51-A98E-67AC0036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4" y="618518"/>
            <a:ext cx="6430256" cy="1478570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Arial Narrow" panose="020B0606020202030204" pitchFamily="34" charset="0"/>
              </a:rPr>
              <a:t>ΘΑ ΤΟ ΠΡΟΤΕΙΝΑ ΣΕ ΚΑΠΟΙΟ;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6B0AA-1842-4EFE-8325-49FC7F41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72" y="2196478"/>
            <a:ext cx="7429499" cy="3541714"/>
          </a:xfrm>
        </p:spPr>
        <p:txBody>
          <a:bodyPr>
            <a:normAutofit/>
          </a:bodyPr>
          <a:lstStyle/>
          <a:p>
            <a:r>
              <a:rPr lang="el-GR" sz="3200" u="sng" dirty="0">
                <a:solidFill>
                  <a:schemeClr val="bg1"/>
                </a:solidFill>
                <a:latin typeface="Arial Narrow" panose="020B0606020202030204" pitchFamily="34" charset="0"/>
              </a:rPr>
              <a:t>Ναι θα το πρότεινα, γιατί:</a:t>
            </a:r>
          </a:p>
          <a:p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έχει ωραία υπόθεση</a:t>
            </a:r>
          </a:p>
          <a:p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έχει πολύ αγωνία </a:t>
            </a:r>
          </a:p>
          <a:p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έχει αστείες σκηνές και</a:t>
            </a:r>
          </a:p>
          <a:p>
            <a:r>
              <a:rPr lang="el-G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είναι περιπετειώδες</a:t>
            </a:r>
          </a:p>
        </p:txBody>
      </p:sp>
      <p:pic>
        <p:nvPicPr>
          <p:cNvPr id="4" name="Graphic 3" descr="Zebra">
            <a:extLst>
              <a:ext uri="{FF2B5EF4-FFF2-40B4-BE49-F238E27FC236}">
                <a16:creationId xmlns:a16="http://schemas.microsoft.com/office/drawing/2014/main" id="{E582B628-95EE-4500-9313-152D87696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24915" y="4791568"/>
            <a:ext cx="1456834" cy="1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82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04A5-2DC0-4EF7-89C9-6DF1CF45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181" y="482171"/>
            <a:ext cx="4498291" cy="3152742"/>
          </a:xfrm>
        </p:spPr>
        <p:txBody>
          <a:bodyPr anchor="ctr"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Arial Narrow" panose="020B0606020202030204" pitchFamily="34" charset="0"/>
              </a:rPr>
              <a:t>Σας </a:t>
            </a:r>
            <a:r>
              <a:rPr lang="el-GR" sz="4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ευχαριστω</a:t>
            </a:r>
            <a:r>
              <a:rPr lang="el-GR" sz="4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l-GR" sz="4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πολυ</a:t>
            </a:r>
            <a:r>
              <a:rPr lang="el-GR" sz="4000" dirty="0">
                <a:solidFill>
                  <a:schemeClr val="bg1"/>
                </a:solidFill>
                <a:latin typeface="Arial Narrow" panose="020B0606020202030204" pitchFamily="34" charset="0"/>
              </a:rPr>
              <a:t> που με </a:t>
            </a:r>
            <a:r>
              <a:rPr lang="el-GR" sz="4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παρακολουθησατε</a:t>
            </a:r>
            <a:endParaRPr lang="el-GR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EEF7C-7983-4755-9278-F079A102D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8" y="482171"/>
            <a:ext cx="3481313" cy="5149101"/>
            <a:chOff x="632238" y="482171"/>
            <a:chExt cx="4641751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194199-F4C0-4108-8A50-D20100BDC1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BD9AAF-A791-4518-8250-8E0F81C3A4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 descr="Zebra">
            <a:extLst>
              <a:ext uri="{FF2B5EF4-FFF2-40B4-BE49-F238E27FC236}">
                <a16:creationId xmlns:a16="http://schemas.microsoft.com/office/drawing/2014/main" id="{F9329D6B-7E45-41A5-8A51-74F348D2A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65963" y="3854223"/>
            <a:ext cx="2521606" cy="2521606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FC8620F-D8DE-45EB-A920-69F4A734B4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674" y="1427187"/>
            <a:ext cx="4590528" cy="33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164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Rockwell</vt:lpstr>
      <vt:lpstr>Wingdings</vt:lpstr>
      <vt:lpstr>Gallery</vt:lpstr>
      <vt:lpstr>ΠΑΡΟΥΣΙΑΣΗ ΒΙΒΛΙΟΥ </vt:lpstr>
      <vt:lpstr>ΠΑΡΟΥΣΙΑΣΗ ΒΙΒΛΙΟΥ </vt:lpstr>
      <vt:lpstr>Το εξΩφυλλο δειχνει:</vt:lpstr>
      <vt:lpstr>ΠΡΟΣΩΠΑ ΤΟΥ ΒΙΒΛΙΟΥ:</vt:lpstr>
      <vt:lpstr>ΛΙΓΑ ΛΟΓΙΑ ΓΙΑ ΤΗΝ ΥΠΟΘΕΣΗ:</vt:lpstr>
      <vt:lpstr>Με ποιο ηρωα θελω να κανω παρεα</vt:lpstr>
      <vt:lpstr>ΘΑ ΤΟ ΠΡΟΤΕΙΝΑ ΣΕ ΚΑΠΟΙΟ;</vt:lpstr>
      <vt:lpstr>Σας ευχαριστω πολυ που με παρακολουθησατε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ΠΑΡΟΥΣΙΑΣΗ ΒΙΒΛΙΟΥ</dc:title>
  <dc:creator>Ζαχαρίου Χρίστος (900150)</dc:creator>
  <cp:lastModifiedBy>Teacher</cp:lastModifiedBy>
  <cp:revision>9</cp:revision>
  <dcterms:created xsi:type="dcterms:W3CDTF">2021-02-01T17:48:28Z</dcterms:created>
  <dcterms:modified xsi:type="dcterms:W3CDTF">2021-02-02T11:14:43Z</dcterms:modified>
</cp:coreProperties>
</file>