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78" r:id="rId5"/>
    <p:sldId id="279" r:id="rId6"/>
    <p:sldId id="280" r:id="rId7"/>
    <p:sldId id="281" r:id="rId8"/>
    <p:sldId id="282" r:id="rId9"/>
    <p:sldId id="283" r:id="rId10"/>
    <p:sldId id="284"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9" d="100"/>
          <a:sy n="69" d="100"/>
        </p:scale>
        <p:origin x="567"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3/2/2021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3/2/2021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l-GR" sz="4800" dirty="0">
                <a:effectLst/>
                <a:latin typeface="Calibri" panose="020F0502020204030204" pitchFamily="34" charset="0"/>
                <a:ea typeface="Calibri" panose="020F0502020204030204" pitchFamily="34" charset="0"/>
                <a:cs typeface="Times New Roman" panose="02020603050405020304" pitchFamily="18" charset="0"/>
              </a:rPr>
              <a:t>Παρουσίαση Βιβλίου</a:t>
            </a: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l-GR" dirty="0"/>
              <a:t>Γιώργος  </a:t>
            </a:r>
            <a:r>
              <a:rPr lang="el-GR" dirty="0" err="1"/>
              <a:t>Βραχίμης</a:t>
            </a:r>
            <a:r>
              <a:rPr lang="el-GR" dirty="0"/>
              <a:t> Δ’3</a:t>
            </a:r>
            <a:endParaRPr lang="en-US" sz="2300" dirty="0"/>
          </a:p>
        </p:txBody>
      </p:sp>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endParaRPr lang="en-US" sz="4000" dirty="0"/>
          </a:p>
        </p:txBody>
      </p:sp>
      <p:pic>
        <p:nvPicPr>
          <p:cNvPr id="4" name="Content Placeholder 3">
            <a:extLst>
              <a:ext uri="{FF2B5EF4-FFF2-40B4-BE49-F238E27FC236}">
                <a16:creationId xmlns:a16="http://schemas.microsoft.com/office/drawing/2014/main" id="{952660FD-D7E5-4E20-983C-6BB7105808B7}"/>
              </a:ext>
            </a:extLst>
          </p:cNvPr>
          <p:cNvPicPr>
            <a:picLocks noGrp="1" noChangeAspect="1"/>
          </p:cNvPicPr>
          <p:nvPr>
            <p:ph idx="1"/>
          </p:nvPr>
        </p:nvPicPr>
        <p:blipFill>
          <a:blip r:embed="rId7"/>
          <a:stretch>
            <a:fillRect/>
          </a:stretch>
        </p:blipFill>
        <p:spPr>
          <a:xfrm>
            <a:off x="6425036" y="344558"/>
            <a:ext cx="5457372" cy="6230920"/>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9D9F-C141-427D-879E-3E6AEBEFF165}"/>
              </a:ext>
            </a:extLst>
          </p:cNvPr>
          <p:cNvSpPr>
            <a:spLocks noGrp="1"/>
          </p:cNvSpPr>
          <p:nvPr>
            <p:ph type="title"/>
          </p:nvPr>
        </p:nvSpPr>
        <p:spPr/>
        <p:txBody>
          <a:bodyPr>
            <a:normAutofit fontScale="90000"/>
          </a:bodyPr>
          <a:lstStyle/>
          <a:p>
            <a:pPr marL="342900" lvl="0" indent="-342900">
              <a:lnSpc>
                <a:spcPct val="107000"/>
              </a:lnSpc>
              <a:spcAft>
                <a:spcPts val="800"/>
              </a:spcAft>
            </a:pPr>
            <a:r>
              <a:rPr lang="el-GR" sz="4800" b="1" u="sng" dirty="0">
                <a:effectLst/>
                <a:latin typeface="Calibri" panose="020F0502020204030204" pitchFamily="34" charset="0"/>
                <a:ea typeface="Calibri" panose="020F0502020204030204" pitchFamily="34" charset="0"/>
                <a:cs typeface="Times New Roman" panose="02020603050405020304" pitchFamily="18" charset="0"/>
              </a:rPr>
              <a:t>Συγγραφέας και Τίτλος βιβλίου</a:t>
            </a:r>
            <a:r>
              <a:rPr lang="el-GR" sz="3200" dirty="0">
                <a:effectLst/>
                <a:latin typeface="Calibri" panose="020F0502020204030204" pitchFamily="34" charset="0"/>
                <a:ea typeface="Calibri" panose="020F0502020204030204" pitchFamily="34" charset="0"/>
                <a:cs typeface="Times New Roman" panose="02020603050405020304" pitchFamily="18" charset="0"/>
              </a:rPr>
              <a:t/>
            </a:r>
            <a:br>
              <a:rPr lang="el-GR" sz="32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id="{80C798B2-694E-4433-8873-68E48473B847}"/>
              </a:ext>
            </a:extLst>
          </p:cNvPr>
          <p:cNvSpPr>
            <a:spLocks noGrp="1"/>
          </p:cNvSpPr>
          <p:nvPr>
            <p:ph idx="1"/>
          </p:nvPr>
        </p:nvSpPr>
        <p:spPr>
          <a:xfrm>
            <a:off x="1005955" y="2076450"/>
            <a:ext cx="10353762" cy="3714749"/>
          </a:xfrm>
        </p:spPr>
        <p:txBody>
          <a:bodyPr>
            <a:normAutofit/>
          </a:bodyPr>
          <a:lstStyle/>
          <a:p>
            <a:r>
              <a:rPr lang="el-GR" sz="4000" dirty="0"/>
              <a:t>Συγγραφέας</a:t>
            </a:r>
            <a:r>
              <a:rPr lang="en-US" sz="4000" dirty="0"/>
              <a:t>:</a:t>
            </a:r>
            <a:r>
              <a:rPr lang="el-GR" sz="4000" dirty="0"/>
              <a:t> Όσκαρ </a:t>
            </a:r>
            <a:r>
              <a:rPr lang="el-GR" sz="4000" dirty="0" err="1"/>
              <a:t>Ουάιλντ</a:t>
            </a:r>
            <a:r>
              <a:rPr lang="el-GR" sz="4000" dirty="0"/>
              <a:t> </a:t>
            </a:r>
          </a:p>
          <a:p>
            <a:r>
              <a:rPr lang="el-GR" sz="4000" dirty="0"/>
              <a:t>Τίτλος βιβλίου</a:t>
            </a:r>
            <a:r>
              <a:rPr lang="en-US" sz="4000" dirty="0"/>
              <a:t>: </a:t>
            </a:r>
            <a:r>
              <a:rPr lang="el-GR" sz="4000" dirty="0"/>
              <a:t>Εγωιστής Γίγαντας </a:t>
            </a:r>
          </a:p>
        </p:txBody>
      </p:sp>
    </p:spTree>
    <p:extLst>
      <p:ext uri="{BB962C8B-B14F-4D97-AF65-F5344CB8AC3E}">
        <p14:creationId xmlns:p14="http://schemas.microsoft.com/office/powerpoint/2010/main" val="363447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BAF7-C7EE-4C69-BCED-A36909DECAFC}"/>
              </a:ext>
            </a:extLst>
          </p:cNvPr>
          <p:cNvSpPr>
            <a:spLocks noGrp="1"/>
          </p:cNvSpPr>
          <p:nvPr>
            <p:ph type="title"/>
          </p:nvPr>
        </p:nvSpPr>
        <p:spPr/>
        <p:txBody>
          <a:bodyPr>
            <a:normAutofit fontScale="90000"/>
          </a:bodyPr>
          <a:lstStyle/>
          <a:p>
            <a:pPr marL="342900" lvl="0" indent="-342900">
              <a:lnSpc>
                <a:spcPct val="107000"/>
              </a:lnSpc>
              <a:spcAft>
                <a:spcPts val="800"/>
              </a:spcAft>
            </a:pPr>
            <a:r>
              <a:rPr lang="el-GR" sz="4800" b="1" dirty="0">
                <a:effectLst/>
                <a:latin typeface="Calibri" panose="020F0502020204030204" pitchFamily="34" charset="0"/>
                <a:ea typeface="Calibri" panose="020F0502020204030204" pitchFamily="34" charset="0"/>
                <a:cs typeface="Times New Roman" panose="02020603050405020304" pitchFamily="18" charset="0"/>
              </a:rPr>
              <a:t>Περιγράφω το εξώφυλλο</a:t>
            </a:r>
            <a:r>
              <a:rPr lang="el-GR" sz="3200" dirty="0">
                <a:effectLst/>
                <a:latin typeface="Calibri" panose="020F0502020204030204" pitchFamily="34" charset="0"/>
                <a:ea typeface="Calibri" panose="020F0502020204030204" pitchFamily="34" charset="0"/>
                <a:cs typeface="Times New Roman" panose="02020603050405020304" pitchFamily="18" charset="0"/>
              </a:rPr>
              <a:t/>
            </a:r>
            <a:br>
              <a:rPr lang="el-GR" sz="32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id="{228E9E53-F767-46AB-BE62-2C1792DA8A88}"/>
              </a:ext>
            </a:extLst>
          </p:cNvPr>
          <p:cNvSpPr>
            <a:spLocks noGrp="1"/>
          </p:cNvSpPr>
          <p:nvPr>
            <p:ph idx="1"/>
          </p:nvPr>
        </p:nvSpPr>
        <p:spPr/>
        <p:txBody>
          <a:bodyPr>
            <a:normAutofit/>
          </a:bodyPr>
          <a:lstStyle/>
          <a:p>
            <a:pPr algn="ctr"/>
            <a:r>
              <a:rPr lang="el-GR" sz="4000" dirty="0"/>
              <a:t>Βλέπω τον Εγωιστή γίγαντα να παίζει με τα παιδιά στον κήπο χαρούμενος </a:t>
            </a:r>
          </a:p>
        </p:txBody>
      </p:sp>
    </p:spTree>
    <p:extLst>
      <p:ext uri="{BB962C8B-B14F-4D97-AF65-F5344CB8AC3E}">
        <p14:creationId xmlns:p14="http://schemas.microsoft.com/office/powerpoint/2010/main" val="93555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5792-A438-47D9-AFF7-C63AE5DBEE46}"/>
              </a:ext>
            </a:extLst>
          </p:cNvPr>
          <p:cNvSpPr>
            <a:spLocks noGrp="1"/>
          </p:cNvSpPr>
          <p:nvPr>
            <p:ph type="title"/>
          </p:nvPr>
        </p:nvSpPr>
        <p:spPr/>
        <p:txBody>
          <a:bodyPr/>
          <a:lstStyle/>
          <a:p>
            <a:r>
              <a:rPr lang="el-GR" sz="4300" b="1" dirty="0">
                <a:effectLst/>
                <a:latin typeface="Calibri" panose="020F0502020204030204" pitchFamily="34" charset="0"/>
                <a:cs typeface="Times New Roman" panose="02020603050405020304" pitchFamily="18" charset="0"/>
              </a:rPr>
              <a:t>Τα πρόσωπα του βιβλίου</a:t>
            </a:r>
          </a:p>
        </p:txBody>
      </p:sp>
      <p:sp>
        <p:nvSpPr>
          <p:cNvPr id="3" name="Content Placeholder 2">
            <a:extLst>
              <a:ext uri="{FF2B5EF4-FFF2-40B4-BE49-F238E27FC236}">
                <a16:creationId xmlns:a16="http://schemas.microsoft.com/office/drawing/2014/main" id="{0755B758-56C2-43D3-8C30-4F9995ABB108}"/>
              </a:ext>
            </a:extLst>
          </p:cNvPr>
          <p:cNvSpPr>
            <a:spLocks noGrp="1"/>
          </p:cNvSpPr>
          <p:nvPr>
            <p:ph idx="1"/>
          </p:nvPr>
        </p:nvSpPr>
        <p:spPr/>
        <p:txBody>
          <a:bodyPr>
            <a:normAutofit fontScale="92500" lnSpcReduction="20000"/>
          </a:bodyPr>
          <a:lstStyle/>
          <a:p>
            <a:r>
              <a:rPr lang="el-GR" sz="4000" dirty="0"/>
              <a:t>Ο Εγωιστής γίγαντας και τα παιδιά </a:t>
            </a:r>
          </a:p>
          <a:p>
            <a:endParaRPr lang="el-GR" dirty="0"/>
          </a:p>
          <a:p>
            <a:r>
              <a:rPr lang="el-GR" dirty="0"/>
              <a:t>Ο Γίγαντας στην αρχή  ήταν πολύ εγωιστής γιατί τον ένοιαζε μόνο ο εαυτός του κι όχι οι άλλοι όμως μετά έγινε καλός γίγαντας.</a:t>
            </a:r>
          </a:p>
          <a:p>
            <a:endParaRPr lang="el-GR" dirty="0"/>
          </a:p>
          <a:p>
            <a:r>
              <a:rPr lang="el-GR" dirty="0"/>
              <a:t>Τα </a:t>
            </a:r>
            <a:r>
              <a:rPr lang="el-GR" dirty="0" smtClean="0"/>
              <a:t>παιδιά στην </a:t>
            </a:r>
            <a:r>
              <a:rPr lang="el-GR" dirty="0"/>
              <a:t>αρχή έπαιζαν όμορφα στην αυλή του γίγαντα άλλα όταν αυτός τους έδιωξε ήταν πολύ στεναχωρημένα. Όταν όμως ο γίγαντας γκρέμισε τον τοίχο για να μπορούν να παίζουν τα παιδιά, ήταν πολύ χαρούμενα και συγχωρέσανε τον γίγαντα γιατί ήταν πολύ καλά παιδιά,</a:t>
            </a:r>
          </a:p>
        </p:txBody>
      </p:sp>
    </p:spTree>
    <p:extLst>
      <p:ext uri="{BB962C8B-B14F-4D97-AF65-F5344CB8AC3E}">
        <p14:creationId xmlns:p14="http://schemas.microsoft.com/office/powerpoint/2010/main" val="126215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911C-F634-4E8A-AA5B-D57A78725695}"/>
              </a:ext>
            </a:extLst>
          </p:cNvPr>
          <p:cNvSpPr>
            <a:spLocks noGrp="1"/>
          </p:cNvSpPr>
          <p:nvPr>
            <p:ph type="title"/>
          </p:nvPr>
        </p:nvSpPr>
        <p:spPr/>
        <p:txBody>
          <a:bodyPr>
            <a:normAutofit fontScale="90000"/>
          </a:bodyPr>
          <a:lstStyle/>
          <a:p>
            <a:pPr marL="342900" lvl="0" indent="-342900">
              <a:lnSpc>
                <a:spcPct val="107000"/>
              </a:lnSpc>
              <a:spcAft>
                <a:spcPts val="800"/>
              </a:spcAft>
            </a:pPr>
            <a:r>
              <a:rPr lang="el-GR" sz="4800" u="sng" dirty="0">
                <a:effectLst/>
                <a:latin typeface="Calibri" panose="020F0502020204030204" pitchFamily="34" charset="0"/>
                <a:ea typeface="Calibri" panose="020F0502020204030204" pitchFamily="34" charset="0"/>
                <a:cs typeface="Times New Roman" panose="02020603050405020304" pitchFamily="18" charset="0"/>
              </a:rPr>
              <a:t>Λίγα λόγια για την υπόθεση </a:t>
            </a:r>
            <a:r>
              <a:rPr lang="el-GR" sz="3200" dirty="0">
                <a:effectLst/>
                <a:latin typeface="Calibri" panose="020F0502020204030204" pitchFamily="34" charset="0"/>
                <a:ea typeface="Calibri" panose="020F0502020204030204" pitchFamily="34" charset="0"/>
                <a:cs typeface="Times New Roman" panose="02020603050405020304" pitchFamily="18" charset="0"/>
              </a:rPr>
              <a:t/>
            </a:r>
            <a:br>
              <a:rPr lang="el-GR" sz="32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id="{B1DA0CE2-2286-40CF-8C24-9AA97426DA21}"/>
              </a:ext>
            </a:extLst>
          </p:cNvPr>
          <p:cNvSpPr>
            <a:spLocks noGrp="1"/>
          </p:cNvSpPr>
          <p:nvPr>
            <p:ph idx="1"/>
          </p:nvPr>
        </p:nvSpPr>
        <p:spPr/>
        <p:txBody>
          <a:bodyPr>
            <a:normAutofit lnSpcReduction="10000"/>
          </a:bodyPr>
          <a:lstStyle/>
          <a:p>
            <a:pPr marL="36900" indent="0" algn="just">
              <a:buNone/>
            </a:pPr>
            <a:r>
              <a:rPr lang="el-GR" dirty="0"/>
              <a:t>Ο εγωιστής γίγαντας έλειπε για διακοπές στον φίλο του τον δράκο για πολύ καιρό. Όσο έλειπε τα παιδιά έπαιζαν στο κήπο του χαρούμενα, όταν επέστρεψε όμως είχε απαγορεύσει στα παιδιά να μπαίνουν στο κήπο του και έβαλε μια πινακίδα στην πόρτα που έλεγε «απαγορεύεται η είσοδος, οι παραβάτες θα τιμωρούνται». Μετά όμως στο σπίτι του επικρατούσε συνέχεια χειμώνας. Μια μέρα όμως η καρδιά του έλιωσε όταν είδε ένα αγόρι να προσπαθεί να σκαρφαλώσει σε ένα δέντρο. Έτσι αποφάσισε να γκρεμίσει τον τοίχο που είχε φτιάξει και να επιτρέψει στα παιδιά να παίζουν στον κήπο του. Ο χειμώνας έφυγε, τα δέντρα και τα λουλούδια άνθησαν, τα πουλιά επέστρεψαν και ήταν όλοι χαρούμενοι.</a:t>
            </a:r>
          </a:p>
        </p:txBody>
      </p:sp>
    </p:spTree>
    <p:extLst>
      <p:ext uri="{BB962C8B-B14F-4D97-AF65-F5344CB8AC3E}">
        <p14:creationId xmlns:p14="http://schemas.microsoft.com/office/powerpoint/2010/main" val="168449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06A45-3842-4662-8819-7228E234992E}"/>
              </a:ext>
            </a:extLst>
          </p:cNvPr>
          <p:cNvSpPr>
            <a:spLocks noGrp="1"/>
          </p:cNvSpPr>
          <p:nvPr>
            <p:ph type="title"/>
          </p:nvPr>
        </p:nvSpPr>
        <p:spPr/>
        <p:txBody>
          <a:bodyPr>
            <a:normAutofit fontScale="90000"/>
          </a:bodyPr>
          <a:lstStyle/>
          <a:p>
            <a:r>
              <a:rPr lang="el-GR" sz="4800" dirty="0">
                <a:effectLst/>
                <a:latin typeface="Calibri" panose="020F0502020204030204" pitchFamily="34" charset="0"/>
                <a:ea typeface="Calibri" panose="020F0502020204030204" pitchFamily="34" charset="0"/>
                <a:cs typeface="Times New Roman" panose="02020603050405020304" pitchFamily="18" charset="0"/>
              </a:rPr>
              <a:t>Με ποιον ήρωα του βιβλίου θα ήθελα να κάνω παρέα</a:t>
            </a:r>
            <a:endParaRPr lang="el-GR" dirty="0"/>
          </a:p>
        </p:txBody>
      </p:sp>
      <p:sp>
        <p:nvSpPr>
          <p:cNvPr id="3" name="Content Placeholder 2">
            <a:extLst>
              <a:ext uri="{FF2B5EF4-FFF2-40B4-BE49-F238E27FC236}">
                <a16:creationId xmlns:a16="http://schemas.microsoft.com/office/drawing/2014/main" id="{1D85EFAA-5D5E-4263-BC50-2C2D770D4D8D}"/>
              </a:ext>
            </a:extLst>
          </p:cNvPr>
          <p:cNvSpPr>
            <a:spLocks noGrp="1"/>
          </p:cNvSpPr>
          <p:nvPr>
            <p:ph idx="1"/>
          </p:nvPr>
        </p:nvSpPr>
        <p:spPr/>
        <p:txBody>
          <a:bodyPr/>
          <a:lstStyle/>
          <a:p>
            <a:pPr marL="36900" indent="0" algn="just">
              <a:buNone/>
            </a:pPr>
            <a:endParaRPr lang="el-GR" dirty="0"/>
          </a:p>
          <a:p>
            <a:pPr marL="36900" indent="0" algn="just">
              <a:buNone/>
            </a:pPr>
            <a:endParaRPr lang="el-GR" dirty="0"/>
          </a:p>
          <a:p>
            <a:pPr marL="36900" indent="0" algn="just">
              <a:buNone/>
            </a:pPr>
            <a:r>
              <a:rPr lang="el-GR" dirty="0"/>
              <a:t>Θα ήθελα  να κάνω παρέα με το λυπημένο παιδί . Ήταν μόνο του και δεν έπαιζε με κανένα</a:t>
            </a:r>
          </a:p>
        </p:txBody>
      </p:sp>
    </p:spTree>
    <p:extLst>
      <p:ext uri="{BB962C8B-B14F-4D97-AF65-F5344CB8AC3E}">
        <p14:creationId xmlns:p14="http://schemas.microsoft.com/office/powerpoint/2010/main" val="427705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992C-A1D7-44AF-8B48-0212956E0F8C}"/>
              </a:ext>
            </a:extLst>
          </p:cNvPr>
          <p:cNvSpPr>
            <a:spLocks noGrp="1"/>
          </p:cNvSpPr>
          <p:nvPr>
            <p:ph type="title"/>
          </p:nvPr>
        </p:nvSpPr>
        <p:spPr/>
        <p:txBody>
          <a:bodyPr>
            <a:normAutofit fontScale="90000"/>
          </a:bodyPr>
          <a:lstStyle/>
          <a:p>
            <a:r>
              <a:rPr lang="el-GR" dirty="0"/>
              <a:t>Για ποιους λόγους θα πρότεινα σε κάποιον να διαβάσει το βιβλίο;</a:t>
            </a:r>
          </a:p>
        </p:txBody>
      </p:sp>
      <p:sp>
        <p:nvSpPr>
          <p:cNvPr id="3" name="Content Placeholder 2">
            <a:extLst>
              <a:ext uri="{FF2B5EF4-FFF2-40B4-BE49-F238E27FC236}">
                <a16:creationId xmlns:a16="http://schemas.microsoft.com/office/drawing/2014/main" id="{99628917-8635-42DA-BF98-C9B36950E20C}"/>
              </a:ext>
            </a:extLst>
          </p:cNvPr>
          <p:cNvSpPr>
            <a:spLocks noGrp="1"/>
          </p:cNvSpPr>
          <p:nvPr>
            <p:ph idx="1"/>
          </p:nvPr>
        </p:nvSpPr>
        <p:spPr/>
        <p:txBody>
          <a:bodyPr/>
          <a:lstStyle/>
          <a:p>
            <a:endParaRPr lang="el-GR" dirty="0"/>
          </a:p>
          <a:p>
            <a:r>
              <a:rPr lang="el-GR" dirty="0"/>
              <a:t>Θα πρότεινα σε κάποιο να διαβάσει το βιβλίο γιατί είναι πολύ ωραίο και σου δείχνει ότι όταν είσαι εγωιστής μετά το μετανιώνεις και δεν έχεις φίλους </a:t>
            </a:r>
          </a:p>
        </p:txBody>
      </p:sp>
    </p:spTree>
    <p:extLst>
      <p:ext uri="{BB962C8B-B14F-4D97-AF65-F5344CB8AC3E}">
        <p14:creationId xmlns:p14="http://schemas.microsoft.com/office/powerpoint/2010/main" val="2370100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http://www.w3.org/XML/1998/namespace"/>
    <ds:schemaRef ds:uri="71af3243-3dd4-4a8d-8c0d-dd76da1f02a5"/>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16c05727-aa75-4e4a-9b5f-8a80a116589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{9DDB7211-FA3E-46BE-B968-1B38C94CB927}tf55705232_win32</Template>
  <TotalTime>90</TotalTime>
  <Words>308</Words>
  <Application>Microsoft Office PowerPoint</Application>
  <PresentationFormat>Widescreen</PresentationFormat>
  <Paragraphs>23</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Goudy Old Style</vt:lpstr>
      <vt:lpstr>Times New Roman</vt:lpstr>
      <vt:lpstr>Trebuchet MS</vt:lpstr>
      <vt:lpstr>Wingdings 2</vt:lpstr>
      <vt:lpstr>SlateVTI</vt:lpstr>
      <vt:lpstr>Παρουσίαση Βιβλίου </vt:lpstr>
      <vt:lpstr>PowerPoint Presentation</vt:lpstr>
      <vt:lpstr>Συγγραφέας και Τίτλος βιβλίου </vt:lpstr>
      <vt:lpstr>Περιγράφω το εξώφυλλο </vt:lpstr>
      <vt:lpstr>Τα πρόσωπα του βιβλίου</vt:lpstr>
      <vt:lpstr>Λίγα λόγια για την υπόθεση  </vt:lpstr>
      <vt:lpstr>Με ποιον ήρωα του βιβλίου θα ήθελα να κάνω παρέα</vt:lpstr>
      <vt:lpstr>Για ποιους λόγους θα πρότεινα σε κάποιον να διαβάσει το βιβλίο;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Βιβλίου</dc:title>
  <dc:creator>ΓΙΩΡΓΟΣ ΒΡΑΧΙΜΗΣ</dc:creator>
  <cp:lastModifiedBy>Teacher</cp:lastModifiedBy>
  <cp:revision>14</cp:revision>
  <dcterms:created xsi:type="dcterms:W3CDTF">2021-01-30T13:00:59Z</dcterms:created>
  <dcterms:modified xsi:type="dcterms:W3CDTF">2021-02-03T06:35:17Z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