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4" r:id="rId1"/>
  </p:sldMasterIdLst>
  <p:notesMasterIdLst>
    <p:notesMasterId r:id="rId10"/>
  </p:notesMasterIdLst>
  <p:handoutMasterIdLst>
    <p:handoutMasterId r:id="rId11"/>
  </p:handoutMasterIdLst>
  <p:sldIdLst>
    <p:sldId id="257" r:id="rId2"/>
    <p:sldId id="264" r:id="rId3"/>
    <p:sldId id="258" r:id="rId4"/>
    <p:sldId id="260" r:id="rId5"/>
    <p:sldId id="259" r:id="rId6"/>
    <p:sldId id="261" r:id="rId7"/>
    <p:sldId id="263" r:id="rId8"/>
    <p:sldId id="256" r:id="rId9"/>
  </p:sldIdLst>
  <p:sldSz cx="9144000" cy="6858000" type="screen4x3"/>
  <p:notesSz cx="9369425" cy="7077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99FF"/>
    <a:srgbClr val="CC0099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3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60084" cy="353854"/>
          </a:xfrm>
          <a:prstGeom prst="rect">
            <a:avLst/>
          </a:prstGeom>
        </p:spPr>
        <p:txBody>
          <a:bodyPr vert="horz" lIns="93973" tIns="46986" rIns="93973" bIns="4698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307173" y="0"/>
            <a:ext cx="4060084" cy="353854"/>
          </a:xfrm>
          <a:prstGeom prst="rect">
            <a:avLst/>
          </a:prstGeom>
        </p:spPr>
        <p:txBody>
          <a:bodyPr vert="horz" lIns="93973" tIns="46986" rIns="93973" bIns="46986" rtlCol="0"/>
          <a:lstStyle>
            <a:lvl1pPr algn="r">
              <a:defRPr sz="1200"/>
            </a:lvl1pPr>
          </a:lstStyle>
          <a:p>
            <a:fld id="{741E67B0-1C9D-4D49-9EA7-BF1F953A1789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721993"/>
            <a:ext cx="4060084" cy="353854"/>
          </a:xfrm>
          <a:prstGeom prst="rect">
            <a:avLst/>
          </a:prstGeom>
        </p:spPr>
        <p:txBody>
          <a:bodyPr vert="horz" lIns="93973" tIns="46986" rIns="93973" bIns="4698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307173" y="6721993"/>
            <a:ext cx="4060084" cy="353854"/>
          </a:xfrm>
          <a:prstGeom prst="rect">
            <a:avLst/>
          </a:prstGeom>
        </p:spPr>
        <p:txBody>
          <a:bodyPr vert="horz" lIns="93973" tIns="46986" rIns="93973" bIns="46986" rtlCol="0" anchor="b"/>
          <a:lstStyle>
            <a:lvl1pPr algn="r">
              <a:defRPr sz="1200"/>
            </a:lvl1pPr>
          </a:lstStyle>
          <a:p>
            <a:fld id="{40044A95-55BF-4230-A91D-247F8ABA1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3630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60084" cy="353854"/>
          </a:xfrm>
          <a:prstGeom prst="rect">
            <a:avLst/>
          </a:prstGeom>
        </p:spPr>
        <p:txBody>
          <a:bodyPr vert="horz" lIns="93973" tIns="46986" rIns="93973" bIns="4698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307173" y="0"/>
            <a:ext cx="4060084" cy="353854"/>
          </a:xfrm>
          <a:prstGeom prst="rect">
            <a:avLst/>
          </a:prstGeom>
        </p:spPr>
        <p:txBody>
          <a:bodyPr vert="horz" lIns="93973" tIns="46986" rIns="93973" bIns="46986" rtlCol="0"/>
          <a:lstStyle>
            <a:lvl1pPr algn="r">
              <a:defRPr sz="1200"/>
            </a:lvl1pPr>
          </a:lstStyle>
          <a:p>
            <a:fld id="{DE37DB4D-7D5C-4FAE-844C-F824B2F941D4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16238" y="530225"/>
            <a:ext cx="3536950" cy="2654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73" tIns="46986" rIns="93973" bIns="4698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6943" y="3361610"/>
            <a:ext cx="7495540" cy="3184684"/>
          </a:xfrm>
          <a:prstGeom prst="rect">
            <a:avLst/>
          </a:prstGeom>
        </p:spPr>
        <p:txBody>
          <a:bodyPr vert="horz" lIns="93973" tIns="46986" rIns="93973" bIns="4698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721993"/>
            <a:ext cx="4060084" cy="353854"/>
          </a:xfrm>
          <a:prstGeom prst="rect">
            <a:avLst/>
          </a:prstGeom>
        </p:spPr>
        <p:txBody>
          <a:bodyPr vert="horz" lIns="93973" tIns="46986" rIns="93973" bIns="4698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307173" y="6721993"/>
            <a:ext cx="4060084" cy="353854"/>
          </a:xfrm>
          <a:prstGeom prst="rect">
            <a:avLst/>
          </a:prstGeom>
        </p:spPr>
        <p:txBody>
          <a:bodyPr vert="horz" lIns="93973" tIns="46986" rIns="93973" bIns="46986" rtlCol="0" anchor="b"/>
          <a:lstStyle>
            <a:lvl1pPr algn="r">
              <a:defRPr sz="1200"/>
            </a:lvl1pPr>
          </a:lstStyle>
          <a:p>
            <a:fld id="{9DBAA97D-B4E1-4889-A7E9-FF6B46FD7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744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AA97D-B4E1-4889-A7E9-FF6B46FD732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21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AA97D-B4E1-4889-A7E9-FF6B46FD732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6398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AA97D-B4E1-4889-A7E9-FF6B46FD732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190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AA97D-B4E1-4889-A7E9-FF6B46FD732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87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AA97D-B4E1-4889-A7E9-FF6B46FD732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9710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AA97D-B4E1-4889-A7E9-FF6B46FD732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0573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AA97D-B4E1-4889-A7E9-FF6B46FD732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7739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AA97D-B4E1-4889-A7E9-FF6B46FD732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71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CCFC35DE-0927-4D7B-ABF2-9DDCBB1550FF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1838E0CF-0724-4CA4-A178-72D62465DD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C35DE-0927-4D7B-ABF2-9DDCBB1550FF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8E0CF-0724-4CA4-A178-72D62465DD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C35DE-0927-4D7B-ABF2-9DDCBB1550FF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8E0CF-0724-4CA4-A178-72D62465DD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C35DE-0927-4D7B-ABF2-9DDCBB1550FF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8E0CF-0724-4CA4-A178-72D62465DD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C35DE-0927-4D7B-ABF2-9DDCBB1550FF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8E0CF-0724-4CA4-A178-72D62465DD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C35DE-0927-4D7B-ABF2-9DDCBB1550FF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8E0CF-0724-4CA4-A178-72D62465DDD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C35DE-0927-4D7B-ABF2-9DDCBB1550FF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8E0CF-0724-4CA4-A178-72D62465DDD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C35DE-0927-4D7B-ABF2-9DDCBB1550FF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8E0CF-0724-4CA4-A178-72D62465DD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C35DE-0927-4D7B-ABF2-9DDCBB1550FF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8E0CF-0724-4CA4-A178-72D62465DD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CCFC35DE-0927-4D7B-ABF2-9DDCBB1550FF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1838E0CF-0724-4CA4-A178-72D62465DD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CCFC35DE-0927-4D7B-ABF2-9DDCBB1550FF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1838E0CF-0724-4CA4-A178-72D62465DD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CCFC35DE-0927-4D7B-ABF2-9DDCBB1550FF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838E0CF-0724-4CA4-A178-72D62465DDD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5" y="360040"/>
            <a:ext cx="9091169" cy="6525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478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Εικόνα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24744"/>
            <a:ext cx="4320480" cy="46160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2" name="Rectangle 1"/>
          <p:cNvSpPr/>
          <p:nvPr/>
        </p:nvSpPr>
        <p:spPr>
          <a:xfrm>
            <a:off x="5250135" y="1130449"/>
            <a:ext cx="3043837" cy="32403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el-G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Η </a:t>
            </a:r>
            <a:r>
              <a:rPr lang="el-GR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Φρουτοπία</a:t>
            </a:r>
            <a:r>
              <a:rPr lang="el-G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είναι ελληνική σειρά </a:t>
            </a:r>
            <a:r>
              <a:rPr lang="el-GR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κόμικ</a:t>
            </a:r>
            <a:r>
              <a:rPr lang="el-G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που δημιουργήθηκε το 1983.</a:t>
            </a:r>
          </a:p>
          <a:p>
            <a:pPr algn="just"/>
            <a:endParaRPr lang="el-GR" b="1" dirty="0" smtClean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el-G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Ολοκληρώθηκε σε τρεις κύκλους με 50 τεύχη.</a:t>
            </a:r>
          </a:p>
          <a:p>
            <a:pPr algn="just"/>
            <a:endParaRPr lang="el-GR" b="1" dirty="0" smtClean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el-G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Επίσης, το </a:t>
            </a:r>
            <a:r>
              <a:rPr lang="el-GR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κόμικ</a:t>
            </a:r>
            <a:r>
              <a:rPr lang="el-G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μεταφέρθηκε και στην τηλεόραση, με πρεμιέρα το 1985.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57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570186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l-GR" sz="7300" b="1" spc="300" dirty="0" smtClean="0">
                <a:ln w="1143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anklin Gothic Heavy" pitchFamily="34" charset="0"/>
              </a:rPr>
              <a:t>Φ</a:t>
            </a:r>
            <a:r>
              <a:rPr lang="el-GR" sz="7300" b="1" spc="300" dirty="0" smtClean="0">
                <a:ln w="11430">
                  <a:solidFill>
                    <a:schemeClr val="tx1"/>
                  </a:solidFill>
                </a:ln>
                <a:solidFill>
                  <a:srgbClr val="FF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anklin Gothic Heavy" pitchFamily="34" charset="0"/>
              </a:rPr>
              <a:t>Ρ</a:t>
            </a:r>
            <a:r>
              <a:rPr lang="el-GR" sz="7300" b="1" spc="300" dirty="0" smtClean="0">
                <a:ln w="11430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anklin Gothic Heavy" pitchFamily="34" charset="0"/>
              </a:rPr>
              <a:t>Ο</a:t>
            </a:r>
            <a:r>
              <a:rPr lang="el-GR" sz="7300" b="1" spc="300" dirty="0" smtClean="0">
                <a:ln w="1143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anklin Gothic Heavy" pitchFamily="34" charset="0"/>
              </a:rPr>
              <a:t>Υ</a:t>
            </a:r>
            <a:r>
              <a:rPr lang="el-GR" sz="7300" b="1" spc="300" dirty="0" smtClean="0">
                <a:ln w="11430">
                  <a:solidFill>
                    <a:schemeClr val="tx1"/>
                  </a:solidFill>
                </a:ln>
                <a:solidFill>
                  <a:srgbClr val="CC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anklin Gothic Heavy" pitchFamily="34" charset="0"/>
              </a:rPr>
              <a:t>Τ</a:t>
            </a:r>
            <a:r>
              <a:rPr lang="el-GR" sz="7300" b="1" spc="300" dirty="0" smtClean="0">
                <a:ln w="1143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anklin Gothic Heavy" pitchFamily="34" charset="0"/>
              </a:rPr>
              <a:t>Ο</a:t>
            </a:r>
            <a:r>
              <a:rPr lang="el-GR" sz="7300" b="1" spc="300" dirty="0" smtClean="0">
                <a:ln w="11430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anklin Gothic Heavy" pitchFamily="34" charset="0"/>
              </a:rPr>
              <a:t>Π</a:t>
            </a:r>
            <a:r>
              <a:rPr lang="el-GR" sz="7300" b="1" spc="300" dirty="0" smtClean="0">
                <a:ln w="1143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anklin Gothic Heavy" pitchFamily="34" charset="0"/>
              </a:rPr>
              <a:t>Ι</a:t>
            </a:r>
            <a:r>
              <a:rPr lang="el-GR" sz="7300" b="1" spc="300" dirty="0" smtClean="0">
                <a:ln w="11430">
                  <a:solidFill>
                    <a:schemeClr val="tx1"/>
                  </a:solidFill>
                </a:ln>
                <a:solidFill>
                  <a:srgbClr val="FF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anklin Gothic Heavy" pitchFamily="34" charset="0"/>
              </a:rPr>
              <a:t>Α</a:t>
            </a:r>
            <a:r>
              <a:rPr lang="en-US" sz="5400" b="1" spc="300" dirty="0" smtClean="0">
                <a:ln w="11430">
                  <a:solidFill>
                    <a:schemeClr val="tx1"/>
                  </a:solidFill>
                </a:ln>
                <a:solidFill>
                  <a:srgbClr val="FF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anklin Gothic Heavy" pitchFamily="34" charset="0"/>
              </a:rPr>
              <a:t/>
            </a:r>
            <a:br>
              <a:rPr lang="en-US" sz="5400" b="1" spc="300" dirty="0" smtClean="0">
                <a:ln w="11430">
                  <a:solidFill>
                    <a:schemeClr val="tx1"/>
                  </a:solidFill>
                </a:ln>
                <a:solidFill>
                  <a:srgbClr val="FF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anklin Gothic Heavy" pitchFamily="34" charset="0"/>
              </a:rPr>
            </a:br>
            <a:r>
              <a:rPr lang="el-GR" sz="2800" b="1" spc="300" dirty="0">
                <a:ln w="1905">
                  <a:noFill/>
                </a:ln>
                <a:solidFill>
                  <a:srgbClr val="FF0000"/>
                </a:solidFill>
                <a:latin typeface="Aka-AcidGR-GhostStory" pitchFamily="2" charset="0"/>
                <a:ea typeface="Aka-AcidGR-GhostStory" pitchFamily="2" charset="0"/>
              </a:rPr>
              <a:t>Η</a:t>
            </a:r>
            <a:r>
              <a:rPr lang="el-GR" sz="2800" b="1" spc="300" dirty="0" smtClean="0">
                <a:ln w="1905">
                  <a:noFill/>
                </a:ln>
                <a:solidFill>
                  <a:srgbClr val="FF0000"/>
                </a:solidFill>
                <a:latin typeface="Aka-AcidGR-GhostStory" pitchFamily="2" charset="0"/>
                <a:ea typeface="Aka-AcidGR-GhostStory" pitchFamily="2" charset="0"/>
              </a:rPr>
              <a:t> απαγωγή της </a:t>
            </a:r>
            <a:r>
              <a:rPr lang="el-GR" sz="2800" b="1" spc="300" dirty="0">
                <a:ln w="1905">
                  <a:noFill/>
                </a:ln>
                <a:solidFill>
                  <a:srgbClr val="FF0000"/>
                </a:solidFill>
                <a:latin typeface="Aka-AcidGR-GhostStory" pitchFamily="2" charset="0"/>
                <a:ea typeface="Aka-AcidGR-GhostStory" pitchFamily="2" charset="0"/>
              </a:rPr>
              <a:t>Μ</a:t>
            </a:r>
            <a:r>
              <a:rPr lang="el-GR" sz="2800" b="1" spc="300" dirty="0" smtClean="0">
                <a:ln w="1905">
                  <a:noFill/>
                </a:ln>
                <a:solidFill>
                  <a:srgbClr val="FF0000"/>
                </a:solidFill>
                <a:latin typeface="Aka-AcidGR-GhostStory" pitchFamily="2" charset="0"/>
                <a:ea typeface="Aka-AcidGR-GhostStory" pitchFamily="2" charset="0"/>
              </a:rPr>
              <a:t>αρουλίτας</a:t>
            </a:r>
            <a:endParaRPr lang="en-US" sz="3200" b="1" spc="300" dirty="0">
              <a:ln w="1905">
                <a:noFill/>
              </a:ln>
              <a:solidFill>
                <a:srgbClr val="FF0000"/>
              </a:solidFill>
              <a:latin typeface="Aka-AcidGR-GhostStory" pitchFamily="2" charset="0"/>
              <a:ea typeface="Aka-AcidGR-GhostStory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55576" y="2204864"/>
            <a:ext cx="2952328" cy="3672408"/>
          </a:xfrm>
        </p:spPr>
        <p:txBody>
          <a:bodyPr/>
          <a:lstStyle/>
          <a:p>
            <a:r>
              <a:rPr lang="el-GR" sz="2000" dirty="0" smtClean="0"/>
              <a:t>Συγγραφέας:</a:t>
            </a:r>
          </a:p>
          <a:p>
            <a:pPr marL="0" indent="0">
              <a:buNone/>
            </a:pPr>
            <a:r>
              <a:rPr lang="el-GR" sz="2000" dirty="0" smtClean="0"/>
              <a:t> </a:t>
            </a:r>
            <a:r>
              <a:rPr lang="el-GR" sz="2400" b="1" dirty="0" smtClean="0"/>
              <a:t>Ευγένιος Τριβιζάς </a:t>
            </a:r>
          </a:p>
          <a:p>
            <a:pPr marL="0" indent="0">
              <a:buNone/>
            </a:pPr>
            <a:endParaRPr lang="el-GR" b="1" dirty="0" smtClean="0"/>
          </a:p>
          <a:p>
            <a:pPr marL="0" indent="0">
              <a:buNone/>
            </a:pPr>
            <a:endParaRPr lang="el-GR" b="1" dirty="0" smtClean="0"/>
          </a:p>
          <a:p>
            <a:r>
              <a:rPr lang="el-GR" sz="2000" dirty="0" smtClean="0"/>
              <a:t>Σκιτσογράφος: </a:t>
            </a:r>
          </a:p>
          <a:p>
            <a:pPr marL="0" indent="0">
              <a:buNone/>
            </a:pPr>
            <a:r>
              <a:rPr lang="el-GR" sz="2400" b="1" dirty="0" smtClean="0"/>
              <a:t>Νίκος Μαρουλάκης </a:t>
            </a:r>
            <a:endParaRPr lang="en-US" sz="2400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79912" y="2276872"/>
            <a:ext cx="4603250" cy="2880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675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38477618. sx318 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81" b="7399"/>
          <a:stretch/>
        </p:blipFill>
        <p:spPr bwMode="auto">
          <a:xfrm>
            <a:off x="3531101" y="2177000"/>
            <a:ext cx="4614086" cy="388935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827897" y="792005"/>
            <a:ext cx="5406409" cy="1384995"/>
          </a:xfrm>
          <a:prstGeom prst="rect">
            <a:avLst/>
          </a:prstGeom>
        </p:spPr>
        <p:txBody>
          <a:bodyPr vert="horz" wrap="square" anchor="ctr" anchorCtr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l-GR" sz="6000" b="1" spc="300" dirty="0" smtClean="0">
                <a:ln w="1143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anklin Gothic Heavy" pitchFamily="34" charset="0"/>
              </a:rPr>
              <a:t>Φ</a:t>
            </a:r>
            <a:r>
              <a:rPr lang="el-GR" sz="6000" b="1" spc="300" dirty="0" smtClean="0">
                <a:ln w="11430">
                  <a:solidFill>
                    <a:schemeClr val="tx1"/>
                  </a:solidFill>
                </a:ln>
                <a:solidFill>
                  <a:srgbClr val="FF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anklin Gothic Heavy" pitchFamily="34" charset="0"/>
              </a:rPr>
              <a:t>Ρ</a:t>
            </a:r>
            <a:r>
              <a:rPr lang="el-GR" sz="6000" b="1" spc="300" dirty="0" smtClean="0">
                <a:ln w="11430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anklin Gothic Heavy" pitchFamily="34" charset="0"/>
              </a:rPr>
              <a:t>Ο</a:t>
            </a:r>
            <a:r>
              <a:rPr lang="el-GR" sz="6000" b="1" spc="300" dirty="0" smtClean="0">
                <a:ln w="1143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anklin Gothic Heavy" pitchFamily="34" charset="0"/>
              </a:rPr>
              <a:t>Υ</a:t>
            </a:r>
            <a:r>
              <a:rPr lang="el-GR" sz="6000" b="1" spc="300" dirty="0" smtClean="0">
                <a:ln w="11430">
                  <a:solidFill>
                    <a:schemeClr val="tx1"/>
                  </a:solidFill>
                </a:ln>
                <a:solidFill>
                  <a:srgbClr val="CC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anklin Gothic Heavy" pitchFamily="34" charset="0"/>
              </a:rPr>
              <a:t>Τ</a:t>
            </a:r>
            <a:r>
              <a:rPr lang="el-GR" sz="6000" b="1" spc="300" dirty="0" smtClean="0">
                <a:ln w="1143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anklin Gothic Heavy" pitchFamily="34" charset="0"/>
              </a:rPr>
              <a:t>Ο</a:t>
            </a:r>
            <a:r>
              <a:rPr lang="el-GR" sz="6000" b="1" spc="300" dirty="0" smtClean="0">
                <a:ln w="11430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anklin Gothic Heavy" pitchFamily="34" charset="0"/>
              </a:rPr>
              <a:t>Π</a:t>
            </a:r>
            <a:r>
              <a:rPr lang="el-GR" sz="6000" b="1" spc="300" dirty="0" smtClean="0">
                <a:ln w="1143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anklin Gothic Heavy" pitchFamily="34" charset="0"/>
              </a:rPr>
              <a:t>Ι</a:t>
            </a:r>
            <a:r>
              <a:rPr lang="el-GR" sz="6000" b="1" spc="300" dirty="0" smtClean="0">
                <a:ln w="11430">
                  <a:solidFill>
                    <a:schemeClr val="tx1"/>
                  </a:solidFill>
                </a:ln>
                <a:solidFill>
                  <a:srgbClr val="FF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anklin Gothic Heavy" pitchFamily="34" charset="0"/>
              </a:rPr>
              <a:t>Α</a:t>
            </a:r>
            <a:r>
              <a:rPr lang="en-US" b="1" spc="300" dirty="0" smtClean="0">
                <a:ln w="11430">
                  <a:solidFill>
                    <a:schemeClr val="tx1"/>
                  </a:solidFill>
                </a:ln>
                <a:solidFill>
                  <a:srgbClr val="FF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anklin Gothic Heavy" pitchFamily="34" charset="0"/>
              </a:rPr>
              <a:t/>
            </a:r>
            <a:br>
              <a:rPr lang="en-US" b="1" spc="300" dirty="0" smtClean="0">
                <a:ln w="11430">
                  <a:solidFill>
                    <a:schemeClr val="tx1"/>
                  </a:solidFill>
                </a:ln>
                <a:solidFill>
                  <a:srgbClr val="FF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anklin Gothic Heavy" pitchFamily="34" charset="0"/>
              </a:rPr>
            </a:br>
            <a:endParaRPr lang="en-US" sz="2400" b="1" dirty="0">
              <a:ln w="1905">
                <a:noFill/>
              </a:ln>
              <a:solidFill>
                <a:srgbClr val="FF0000"/>
              </a:solidFill>
              <a:latin typeface="Aka-AcidGR-GhostStory" pitchFamily="2" charset="0"/>
              <a:ea typeface="Aka-AcidGR-GhostStor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428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95232" y="2492896"/>
            <a:ext cx="3168352" cy="1202485"/>
          </a:xfrm>
        </p:spPr>
        <p:txBody>
          <a:bodyPr>
            <a:normAutofit fontScale="90000"/>
          </a:bodyPr>
          <a:lstStyle/>
          <a:p>
            <a:r>
              <a:rPr lang="el-GR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ea typeface="Aka-AcidGR-GhostStory" pitchFamily="2" charset="0"/>
              </a:rPr>
              <a:t>Οι ήρωες </a:t>
            </a:r>
            <a:br>
              <a:rPr lang="el-GR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ea typeface="Aka-AcidGR-GhostStory" pitchFamily="2" charset="0"/>
              </a:rPr>
            </a:br>
            <a:r>
              <a:rPr lang="el-GR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ea typeface="Aka-AcidGR-GhostStory" pitchFamily="2" charset="0"/>
              </a:rPr>
              <a:t>της Φρουτοπίας </a:t>
            </a:r>
            <a:endParaRPr lang="en-US" b="1" u="sng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  <a:ea typeface="Aka-AcidGR-GhostStory" pitchFamily="2" charset="0"/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584" y="548680"/>
            <a:ext cx="4164800" cy="5752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456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61112" r="88926"/>
          <a:stretch/>
        </p:blipFill>
        <p:spPr bwMode="auto">
          <a:xfrm>
            <a:off x="1331640" y="2564904"/>
            <a:ext cx="936104" cy="236531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63588" y="1171634"/>
            <a:ext cx="1872208" cy="720080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solidFill>
                  <a:schemeClr val="tx1"/>
                </a:solidFill>
              </a:rPr>
              <a:t>Αιμίλιος</a:t>
            </a:r>
          </a:p>
          <a:p>
            <a:pPr algn="ctr"/>
            <a:r>
              <a:rPr lang="el-GR" b="1" dirty="0" smtClean="0">
                <a:solidFill>
                  <a:schemeClr val="tx1"/>
                </a:solidFill>
              </a:rPr>
              <a:t> το μήλο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19872" y="908720"/>
            <a:ext cx="1872208" cy="720080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err="1" smtClean="0">
                <a:solidFill>
                  <a:schemeClr val="tx1"/>
                </a:solidFill>
              </a:rPr>
              <a:t>Μαρουλίτα</a:t>
            </a:r>
            <a:r>
              <a:rPr lang="el-GR" b="1" dirty="0" smtClean="0">
                <a:solidFill>
                  <a:schemeClr val="tx1"/>
                </a:solidFill>
              </a:rPr>
              <a:t> το μαρούλι 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4" t="61209" r="78713"/>
          <a:stretch/>
        </p:blipFill>
        <p:spPr bwMode="auto">
          <a:xfrm>
            <a:off x="3872153" y="2481946"/>
            <a:ext cx="967645" cy="253122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012160" y="1244589"/>
            <a:ext cx="1872208" cy="720080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solidFill>
                  <a:schemeClr val="tx1"/>
                </a:solidFill>
              </a:rPr>
              <a:t>Θάνος το </a:t>
            </a:r>
            <a:r>
              <a:rPr lang="el-GR" b="1" dirty="0" smtClean="0">
                <a:solidFill>
                  <a:schemeClr val="tx1"/>
                </a:solidFill>
              </a:rPr>
              <a:t>κολοκυθάκι 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25" t="60992" r="8767"/>
          <a:stretch/>
        </p:blipFill>
        <p:spPr bwMode="auto">
          <a:xfrm>
            <a:off x="6392672" y="2481946"/>
            <a:ext cx="1111184" cy="254539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879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5616" y="1185318"/>
            <a:ext cx="1872208" cy="720080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solidFill>
                  <a:schemeClr val="tx1"/>
                </a:solidFill>
              </a:rPr>
              <a:t>Πίκος Απίκος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206729" y="1185318"/>
            <a:ext cx="1872208" cy="720080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solidFill>
                  <a:schemeClr val="tx1"/>
                </a:solidFill>
              </a:rPr>
              <a:t>Μανόλης</a:t>
            </a:r>
          </a:p>
          <a:p>
            <a:pPr algn="ctr"/>
            <a:r>
              <a:rPr lang="el-GR" b="1" dirty="0" smtClean="0">
                <a:solidFill>
                  <a:schemeClr val="tx1"/>
                </a:solidFill>
              </a:rPr>
              <a:t> ο μανάβης 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33" t="15585" r="78588" b="46948"/>
          <a:stretch/>
        </p:blipFill>
        <p:spPr bwMode="auto">
          <a:xfrm>
            <a:off x="1226030" y="2348880"/>
            <a:ext cx="1651379" cy="244294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546" t="14329" r="1641" b="48204"/>
          <a:stretch/>
        </p:blipFill>
        <p:spPr bwMode="auto">
          <a:xfrm>
            <a:off x="6228184" y="2391288"/>
            <a:ext cx="1992573" cy="244294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639" t="21445" r="40191" b="45064"/>
          <a:stretch/>
        </p:blipFill>
        <p:spPr bwMode="auto">
          <a:xfrm>
            <a:off x="3722784" y="2478533"/>
            <a:ext cx="1842448" cy="218364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707904" y="1185318"/>
            <a:ext cx="1872208" cy="720080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err="1" smtClean="0">
                <a:solidFill>
                  <a:schemeClr val="tx1"/>
                </a:solidFill>
              </a:rPr>
              <a:t>Ερετζούμ</a:t>
            </a:r>
            <a:r>
              <a:rPr lang="el-GR" b="1" dirty="0" smtClean="0">
                <a:solidFill>
                  <a:schemeClr val="tx1"/>
                </a:solidFill>
              </a:rPr>
              <a:t> ο Τριανταμίας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22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7" y="116632"/>
            <a:ext cx="9134613" cy="652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869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178</TotalTime>
  <Words>75</Words>
  <Application>Microsoft Office PowerPoint</Application>
  <PresentationFormat>On-screen Show (4:3)</PresentationFormat>
  <Paragraphs>30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Aka-AcidGR-GhostStory</vt:lpstr>
      <vt:lpstr>Arial</vt:lpstr>
      <vt:lpstr>Brush Script MT</vt:lpstr>
      <vt:lpstr>Calibri</vt:lpstr>
      <vt:lpstr>Comic Sans MS</vt:lpstr>
      <vt:lpstr>Constantia</vt:lpstr>
      <vt:lpstr>Franklin Gothic Book</vt:lpstr>
      <vt:lpstr>Franklin Gothic Heavy</vt:lpstr>
      <vt:lpstr>Rage Italic</vt:lpstr>
      <vt:lpstr>Wingdings</vt:lpstr>
      <vt:lpstr>Pushpin</vt:lpstr>
      <vt:lpstr>PowerPoint Presentation</vt:lpstr>
      <vt:lpstr>PowerPoint Presentation</vt:lpstr>
      <vt:lpstr>ΦΡΟΥΤΟΠΙΑ Η απαγωγή της Μαρουλίτας</vt:lpstr>
      <vt:lpstr>PowerPoint Presentation</vt:lpstr>
      <vt:lpstr>Οι ήρωες  της Φρουτοπίας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clio</dc:creator>
  <cp:lastModifiedBy>Teacher</cp:lastModifiedBy>
  <cp:revision>17</cp:revision>
  <cp:lastPrinted>2021-02-01T03:33:34Z</cp:lastPrinted>
  <dcterms:created xsi:type="dcterms:W3CDTF">2021-01-31T18:43:33Z</dcterms:created>
  <dcterms:modified xsi:type="dcterms:W3CDTF">2021-02-02T11:26:11Z</dcterms:modified>
</cp:coreProperties>
</file>