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64C1EF-702E-44C0-BD5F-9CBFC9A56B64}" v="1" dt="2021-01-30T11:27:35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7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4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71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48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189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49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9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6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4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0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9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8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8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9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4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99D0E-14C5-4471-BFA2-62C39EC2C4C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8882ED-DADB-493C-8B94-6666143BB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6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C529-7A5B-4936-B6FC-F6D5E62B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1"/>
            <a:ext cx="7766936" cy="1646302"/>
          </a:xfrm>
        </p:spPr>
        <p:txBody>
          <a:bodyPr/>
          <a:lstStyle/>
          <a:p>
            <a:pPr algn="ctr"/>
            <a:r>
              <a:rPr lang="el-GR" dirty="0"/>
              <a:t>Ντεντέκτιβ Κλούζ </a:t>
            </a:r>
            <a:br>
              <a:rPr lang="el-GR" dirty="0"/>
            </a:br>
            <a:r>
              <a:rPr lang="el-GR" dirty="0"/>
              <a:t> </a:t>
            </a:r>
            <a:r>
              <a:rPr lang="el-GR" sz="4400" dirty="0"/>
              <a:t>Η συνομωσία της τσίχλας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88F33-0B93-416C-AAAD-8197756763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Jurgen Banscherus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75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E7CA-95D6-4A61-94F4-08891D63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εξώφυλλο έχει τον ντεντέκτιβ Κλούζ να κρατά ένα πακέτο και να κοίτα ξαφνιασμένος αριστερά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23" y="669823"/>
            <a:ext cx="5109103" cy="8604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Περιγράφω το εξώφιλλο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CB0CA2C-FAB2-44FC-8CA5-C6130B6A095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996649" y="2191657"/>
                <a:ext cx="8596668" cy="4005944"/>
              </a:xfrm>
            </p:spPr>
            <p:txBody>
              <a:bodyPr>
                <a:normAutofit fontScale="90000"/>
              </a:bodyPr>
              <a:lstStyle/>
              <a:p>
                <a:r>
                  <a:rPr lang="el-GR" dirty="0"/>
                  <a:t>Τα πρόσωπα του κειμένου είναι ο ντεντέκτιβ Κλούζ ο οποίος είναι αυτός που ερευνά την υπόθεση. Η Όλγα είναι η ιδιοκτήτρια του περιπτέρου στο οποίο εξαφανίζονται οι αγαπημένες τσίχλες του ντέντεκτιβ Κλούζ, και κάποιος        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φιδης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</m:oMath>
                </a14:m>
                <a:r>
                  <a:rPr lang="el-GR" dirty="0">
                    <a:latin typeface="Trebuchet MS" panose="020B0603020202020204" pitchFamily="34" charset="0"/>
                  </a:rPr>
                  <a:t> ο οποίος είναι ύποπτος.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CB0CA2C-FAB2-44FC-8CA5-C6130B6A09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96649" y="2191657"/>
                <a:ext cx="8596668" cy="4005944"/>
              </a:xfrm>
              <a:blipFill rotWithShape="1">
                <a:blip r:embed="rId2"/>
                <a:stretch>
                  <a:fillRect l="-2126" t="-304" r="-3260" b="-59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62706" y="739220"/>
            <a:ext cx="8596668" cy="860400"/>
          </a:xfrm>
        </p:spPr>
        <p:txBody>
          <a:bodyPr/>
          <a:lstStyle/>
          <a:p>
            <a:r>
              <a:rPr lang="el-GR" sz="3600" dirty="0" smtClean="0">
                <a:solidFill>
                  <a:schemeClr val="accent1"/>
                </a:solidFill>
              </a:rPr>
              <a:t>Τα πρόσωπα του βιβλίου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9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1221" y="2728687"/>
            <a:ext cx="8596668" cy="320664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Αυτή η υπόθεση αφορά προσωπικά τον ντεντέκτιβ Κλούζ.Γιατί εξαφαφανίζονται οι αγαπημένες του τσίχλες από το περίπτερο της Όλγας .Ο </a:t>
            </a:r>
            <a:r>
              <a:rPr lang="el-GR" dirty="0" smtClean="0"/>
              <a:t>ντεντ</a:t>
            </a:r>
            <a:r>
              <a:rPr lang="el-GR" dirty="0"/>
              <a:t>έ</a:t>
            </a:r>
            <a:r>
              <a:rPr lang="el-GR" dirty="0" smtClean="0"/>
              <a:t>κτιβ </a:t>
            </a:r>
            <a:r>
              <a:rPr lang="el-GR" dirty="0" smtClean="0"/>
              <a:t>Κλουζ αρχίζει αμέσως να ερευνά την υπόθεση και βρισκει πάντα τον </a:t>
            </a:r>
            <a:r>
              <a:rPr lang="el-GR" dirty="0" smtClean="0"/>
              <a:t>κακό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9223" y="159658"/>
            <a:ext cx="8596668" cy="860400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accent1"/>
                </a:solidFill>
              </a:rPr>
              <a:t>Λιγα λόγια για την υπόθεση 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7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3D87-913A-487C-98EB-F918D995D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849" y="2365829"/>
            <a:ext cx="8596668" cy="2161619"/>
          </a:xfrm>
        </p:spPr>
        <p:txBody>
          <a:bodyPr>
            <a:normAutofit fontScale="90000"/>
          </a:bodyPr>
          <a:lstStyle/>
          <a:p>
            <a:r>
              <a:rPr lang="el-GR" dirty="0"/>
              <a:t>Θα ήθελα να κάνω παρέα με τον ντεντέκτιβ Κλούζ, γιατί είναι ένας πολύ καλός ντεντέκτιβ και είναι με τους </a:t>
            </a:r>
            <a:r>
              <a:rPr lang="el-GR" dirty="0" smtClean="0"/>
              <a:t>καλούς.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92" y="681163"/>
            <a:ext cx="8596668" cy="1176666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accent1"/>
                </a:solidFill>
              </a:rPr>
              <a:t>Με ποιον ηρωά θα ήθελες να κάνεις παρέα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44A3-D2C5-440C-90C1-2B763321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32155"/>
          </a:xfrm>
        </p:spPr>
        <p:txBody>
          <a:bodyPr>
            <a:normAutofit fontScale="90000"/>
          </a:bodyPr>
          <a:lstStyle/>
          <a:p>
            <a:r>
              <a:rPr lang="el-GR" dirty="0"/>
              <a:t>Θα πρότεινα σε κάποιον να διαβάσει αυτό το βιβλίο, γιατί </a:t>
            </a:r>
            <a:r>
              <a:rPr lang="el-GR"/>
              <a:t>έχει </a:t>
            </a:r>
            <a:r>
              <a:rPr lang="el-GR" smtClean="0"/>
              <a:t>πολλή αγωνία  </a:t>
            </a:r>
            <a:r>
              <a:rPr lang="el-GR" dirty="0"/>
              <a:t>και δεν  τελειώνει εύκολα .</a:t>
            </a:r>
            <a:endParaRPr lang="en-US" dirty="0"/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448DE8A-76B7-4C55-9F27-60C63718A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099" y="2241754"/>
            <a:ext cx="4317359" cy="431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02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158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Trebuchet MS</vt:lpstr>
      <vt:lpstr>Wingdings 3</vt:lpstr>
      <vt:lpstr>Facet</vt:lpstr>
      <vt:lpstr>Ντεντέκτιβ Κλούζ   Η συνομωσία της τσίχλας </vt:lpstr>
      <vt:lpstr>Το εξώφυλλο έχει τον ντεντέκτιβ Κλούζ να κρατά ένα πακέτο και να κοίτα ξαφνιασμένος αριστερά </vt:lpstr>
      <vt:lpstr>Τα πρόσωπα του κειμένου είναι ο ντεντέκτιβ Κλούζ ο οποίος είναι αυτός που ερευνά την υπόθεση. Η Όλγα είναι η ιδιοκτήτρια του περιπτέρου στο οποίο εξαφανίζονται οι αγαπημένες τσίχλες του ντέντεκτιβ Κλούζ, και κάποιος         ≪φιδης≫ ο οποίος είναι ύποπτος.</vt:lpstr>
      <vt:lpstr>Αυτή η υπόθεση αφορά προσωπικά τον ντεντέκτιβ Κλούζ.Γιατί εξαφαφανίζονται οι αγαπημένες του τσίχλες από το περίπτερο της Όλγας .Ο ντεντέκτιβ Κλουζ αρχίζει αμέσως να ερευνά την υπόθεση και βρισκει πάντα τον κακό.</vt:lpstr>
      <vt:lpstr>Θα ήθελα να κάνω παρέα με τον ντεντέκτιβ Κλούζ, γιατί είναι ένας πολύ καλός ντεντέκτιβ και είναι με τους καλούς. </vt:lpstr>
      <vt:lpstr>Θα πρότεινα σε κάποιον να διαβάσει αυτό το βιβλίο, γιατί έχει πολλή αγωνία  και δεν  τελειώνει εύκολα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Theodora Tofarides</dc:creator>
  <cp:lastModifiedBy>Teacher</cp:lastModifiedBy>
  <cp:revision>16</cp:revision>
  <dcterms:created xsi:type="dcterms:W3CDTF">2021-01-29T09:24:00Z</dcterms:created>
  <dcterms:modified xsi:type="dcterms:W3CDTF">2021-02-03T07:06:05Z</dcterms:modified>
</cp:coreProperties>
</file>