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256" r:id="rId6"/>
    <p:sldId id="277" r:id="rId7"/>
    <p:sldId id="269" r:id="rId8"/>
    <p:sldId id="278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095" autoAdjust="0"/>
  </p:normalViewPr>
  <p:slideViewPr>
    <p:cSldViewPr snapToGrid="0">
      <p:cViewPr varScale="1">
        <p:scale>
          <a:sx n="66" d="100"/>
          <a:sy n="66" d="100"/>
        </p:scale>
        <p:origin x="67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4/26/2020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8684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5838" r="1073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1183" r="13010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6306" r="1769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612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6186" r="8111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8684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5838" r="1073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1183" r="13010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19266" r="1773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9984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16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14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61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39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27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60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73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88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68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96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3847" r="3068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185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026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0702" r="5240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565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0702" r="6336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3847" r="3068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185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68AF4-9E8F-4926-977C-73978589DB6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26/04/2020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4C8DB-ECE5-42B9-A774-5EB4888B0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2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RCCmEwguo" TargetMode="External"/><Relationship Id="rId2" Type="http://schemas.openxmlformats.org/officeDocument/2006/relationships/hyperlink" Target="https://forms.office.com/Pages/ResponsePage.aspx?id=z-jb7DjOmkS2fbqA5mVJGqahnHa_UEdLlez_SucrdY9UMTFMRzk5RFhLU1IzN1FVVDc1R1ZLUDBSMS4u" TargetMode="Externa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Year 6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8224148" y="3041449"/>
            <a:ext cx="4851352" cy="1827069"/>
          </a:xfrm>
        </p:spPr>
        <p:txBody>
          <a:bodyPr/>
          <a:lstStyle/>
          <a:p>
            <a:r>
              <a:rPr lang="en-US" dirty="0" smtClean="0"/>
              <a:t>Unit 7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816788" y="5275161"/>
            <a:ext cx="3963590" cy="85876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Makedonitissa</a:t>
            </a:r>
            <a:r>
              <a:rPr lang="en-US" dirty="0" smtClean="0"/>
              <a:t> A’ </a:t>
            </a:r>
          </a:p>
          <a:p>
            <a:r>
              <a:rPr lang="en-US" dirty="0" smtClean="0"/>
              <a:t>Primary School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Reading</a:t>
            </a:r>
            <a:br>
              <a:rPr lang="en-US" sz="3600" dirty="0" smtClean="0"/>
            </a:br>
            <a:r>
              <a:rPr lang="en-US" sz="3600" dirty="0" smtClean="0"/>
              <a:t>P.B. </a:t>
            </a:r>
            <a:r>
              <a:rPr lang="en-US" sz="3600" dirty="0" err="1" smtClean="0"/>
              <a:t>pg</a:t>
            </a:r>
            <a:r>
              <a:rPr lang="en-US" sz="3600" dirty="0" smtClean="0"/>
              <a:t> 46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24054" y="1961046"/>
            <a:ext cx="8132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Do you know the story</a:t>
            </a:r>
            <a:r>
              <a:rPr lang="el-GR" sz="2400" dirty="0" smtClean="0"/>
              <a:t> </a:t>
            </a:r>
            <a:r>
              <a:rPr lang="en-GB" sz="2400" dirty="0" smtClean="0"/>
              <a:t>‘Around the world in 80 days’? </a:t>
            </a:r>
            <a:endParaRPr lang="en-GB" sz="2400" dirty="0"/>
          </a:p>
          <a:p>
            <a:r>
              <a:rPr lang="en-GB" sz="2400" dirty="0" smtClean="0"/>
              <a:t>It is a classic novel by Jules Verne about a man called </a:t>
            </a:r>
            <a:r>
              <a:rPr lang="en-GB" sz="2400" dirty="0" err="1" smtClean="0"/>
              <a:t>Phileas</a:t>
            </a:r>
            <a:r>
              <a:rPr lang="en-GB" sz="2400" dirty="0" smtClean="0"/>
              <a:t> </a:t>
            </a:r>
            <a:r>
              <a:rPr lang="en-GB" sz="2400" dirty="0" err="1" smtClean="0"/>
              <a:t>Fogg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 Let’s read and find out more things about it!</a:t>
            </a:r>
          </a:p>
          <a:p>
            <a:r>
              <a:rPr lang="en-GB" sz="2400" dirty="0" smtClean="0"/>
              <a:t>Before we do, choose what you think is the right answer.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86" y="-45706"/>
            <a:ext cx="3976913" cy="5641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9" y="4067311"/>
            <a:ext cx="7532697" cy="1528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5343" y="5595582"/>
            <a:ext cx="475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Now, read and check your answers.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974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2" y="123941"/>
            <a:ext cx="11263086" cy="65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7257" y="638629"/>
            <a:ext cx="6534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Now, click below and answer the questions.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972458" y="1161849"/>
            <a:ext cx="94052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forms.office.com/Pages/ResponsePage.aspx?id=z-jb7DjOmkS2fbqA5mVJGqahnHa_UEdLlez_SucrdY9UMTFMRzk5RFhLU1IzN1FVVDc1R1ZLUDBSMS4u</a:t>
            </a:r>
            <a:endParaRPr lang="en-GB" sz="2800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77257" y="3360058"/>
            <a:ext cx="84845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You can watch an animated storytelling of the book here</a:t>
            </a:r>
            <a:r>
              <a:rPr lang="el-GR" sz="2800" dirty="0" smtClean="0"/>
              <a:t>:</a:t>
            </a:r>
          </a:p>
          <a:p>
            <a:r>
              <a:rPr lang="en-GB" sz="2800" dirty="0" smtClean="0">
                <a:hlinkClick r:id="rId3"/>
              </a:rPr>
              <a:t>https</a:t>
            </a:r>
            <a:r>
              <a:rPr lang="en-GB" sz="2800" dirty="0">
                <a:hlinkClick r:id="rId3"/>
              </a:rPr>
              <a:t>://</a:t>
            </a:r>
            <a:r>
              <a:rPr lang="en-GB" sz="2800" dirty="0" smtClean="0">
                <a:hlinkClick r:id="rId3"/>
              </a:rPr>
              <a:t>www.youtube.com/watch?v=czRCCmEwguo</a:t>
            </a:r>
            <a:endParaRPr lang="el-GR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00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work!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Keep it up!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105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Franklin Gothic Book</vt:lpstr>
      <vt:lpstr>Office Theme</vt:lpstr>
      <vt:lpstr>1_Office Theme</vt:lpstr>
      <vt:lpstr>Unit 7</vt:lpstr>
      <vt:lpstr>Reading P.B. pg 46</vt:lpstr>
      <vt:lpstr>PowerPoint Presentation</vt:lpstr>
      <vt:lpstr>PowerPoint Presentation</vt:lpstr>
      <vt:lpstr>Great work!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2020-04-26T08:50:33Z</dcterms:created>
  <dcterms:modified xsi:type="dcterms:W3CDTF">2020-04-26T20:27:17Z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