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4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6BFDE"/>
    <a:srgbClr val="BB29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A0C2-7C82-403C-B0EA-D750C11085B2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E886-3275-478B-8338-AF1E0B274C94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A0C2-7C82-403C-B0EA-D750C11085B2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E886-3275-478B-8338-AF1E0B274C9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A0C2-7C82-403C-B0EA-D750C11085B2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E886-3275-478B-8338-AF1E0B274C9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A0C2-7C82-403C-B0EA-D750C11085B2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E886-3275-478B-8338-AF1E0B274C9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A0C2-7C82-403C-B0EA-D750C11085B2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E886-3275-478B-8338-AF1E0B274C94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A0C2-7C82-403C-B0EA-D750C11085B2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E886-3275-478B-8338-AF1E0B274C9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A0C2-7C82-403C-B0EA-D750C11085B2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E886-3275-478B-8338-AF1E0B274C9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A0C2-7C82-403C-B0EA-D750C11085B2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E886-3275-478B-8338-AF1E0B274C9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A0C2-7C82-403C-B0EA-D750C11085B2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E886-3275-478B-8338-AF1E0B274C9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A0C2-7C82-403C-B0EA-D750C11085B2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E886-3275-478B-8338-AF1E0B274C9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A0C2-7C82-403C-B0EA-D750C11085B2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0E8E886-3275-478B-8338-AF1E0B274C94}" type="slidenum">
              <a:rPr lang="el-GR" smtClean="0"/>
              <a:t>‹#›</a:t>
            </a:fld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33A0C2-7C82-403C-B0EA-D750C11085B2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E8E886-3275-478B-8338-AF1E0B274C94}" type="slidenum">
              <a:rPr lang="el-GR" smtClean="0"/>
              <a:t>‹#›</a:t>
            </a:fld>
            <a:endParaRPr lang="el-G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ia.com/jg/3114018.html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4J5ywWdp_-M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5.png"/><Relationship Id="rId5" Type="http://schemas.openxmlformats.org/officeDocument/2006/relationships/image" Target="../media/image17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7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7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2915" y="2564904"/>
            <a:ext cx="6069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anose="030F0702030302020204" pitchFamily="66" charset="0"/>
              </a:rPr>
              <a:t>Many, many toys!</a:t>
            </a:r>
            <a:endParaRPr lang="el-GR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414487">
            <a:off x="1166940" y="1706938"/>
            <a:ext cx="809684" cy="924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0704" y="620688"/>
            <a:ext cx="975272" cy="1378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72966">
            <a:off x="5707528" y="1305959"/>
            <a:ext cx="1750005" cy="932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940147">
            <a:off x="309995" y="4946430"/>
            <a:ext cx="1323206" cy="1298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6712" y="3679377"/>
            <a:ext cx="921345" cy="213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20314">
            <a:off x="7079922" y="4144819"/>
            <a:ext cx="1176038" cy="156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93534">
            <a:off x="2555776" y="4557188"/>
            <a:ext cx="1098296" cy="743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174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5761" y="1645643"/>
            <a:ext cx="3292475" cy="323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2" y="1916832"/>
            <a:ext cx="6480175" cy="596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260648"/>
            <a:ext cx="61926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Make a </a:t>
            </a:r>
            <a:r>
              <a:rPr lang="en-US" sz="3600" dirty="0" smtClean="0">
                <a:latin typeface="Comic Sans MS" panose="030F0702030302020204" pitchFamily="66" charset="0"/>
              </a:rPr>
              <a:t>question</a:t>
            </a:r>
          </a:p>
          <a:p>
            <a:r>
              <a:rPr lang="en-US" sz="4800" dirty="0" smtClean="0">
                <a:latin typeface="Comic Sans MS" panose="030F0702030302020204" pitchFamily="66" charset="0"/>
              </a:rPr>
              <a:t>Is it a …….. ?</a:t>
            </a:r>
            <a:endParaRPr lang="el-GR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74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0846" y="966596"/>
            <a:ext cx="4382541" cy="4308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02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Red Star Clip Art Clipart Panda Free Clipart Images_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20472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89956" y="2204864"/>
            <a:ext cx="504056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Let’s play!</a:t>
            </a:r>
          </a:p>
          <a:p>
            <a:endParaRPr lang="en-US" sz="2800" dirty="0">
              <a:latin typeface="Comic Sans MS" panose="030F0702030302020204" pitchFamily="66" charset="0"/>
            </a:endParaRPr>
          </a:p>
          <a:p>
            <a:r>
              <a:rPr lang="en-US" sz="2800" dirty="0">
                <a:latin typeface="Comic Sans MS" panose="030F0702030302020204" pitchFamily="66" charset="0"/>
              </a:rPr>
              <a:t>     Click on the link below: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5672292"/>
            <a:ext cx="6462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http://www.quia.com/jg/3114018.html</a:t>
            </a:r>
            <a:endParaRPr lang="el-GR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02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9787" y="476672"/>
            <a:ext cx="61109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Listen to  the chant!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5616" y="1700808"/>
            <a:ext cx="72728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This is my </a:t>
            </a:r>
            <a:r>
              <a:rPr lang="en-US" sz="4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doll. </a:t>
            </a:r>
            <a:endParaRPr lang="en-US" sz="4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</a:t>
            </a:r>
            <a:r>
              <a:rPr lang="en-US" sz="4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his </a:t>
            </a:r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is my </a:t>
            </a:r>
            <a:r>
              <a:rPr lang="en-US" sz="4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doll.</a:t>
            </a:r>
          </a:p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It’s </a:t>
            </a:r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big and tall! </a:t>
            </a:r>
          </a:p>
          <a:p>
            <a:pPr algn="ctr"/>
            <a:endParaRPr lang="en-US" sz="4000" b="1" dirty="0">
              <a:latin typeface="Comic Sans MS" panose="030F0702030302020204" pitchFamily="66" charset="0"/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This is my </a:t>
            </a:r>
            <a:r>
              <a:rPr lang="en-US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car. </a:t>
            </a:r>
            <a:endParaRPr lang="en-US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US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his </a:t>
            </a:r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is my </a:t>
            </a:r>
            <a:r>
              <a:rPr lang="en-US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car.</a:t>
            </a:r>
            <a:endParaRPr lang="en-US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It’s red and black!</a:t>
            </a:r>
          </a:p>
          <a:p>
            <a:endParaRPr lang="el-GR" sz="40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E4A80E89-FE10-4D34-9FDB-A44E9F85F7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9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2748149" y="693118"/>
            <a:ext cx="6120680" cy="3140439"/>
          </a:xfrm>
          <a:prstGeom prst="wedgeEllipseCallout">
            <a:avLst>
              <a:gd name="adj1" fmla="val -48652"/>
              <a:gd name="adj2" fmla="val 4205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3480787" y="1909395"/>
            <a:ext cx="503054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Let’s say the 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chant</a:t>
            </a:r>
          </a:p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together!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1" y="1340343"/>
            <a:ext cx="2568637" cy="3071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49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5737" y="476672"/>
            <a:ext cx="5959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Let’s say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chant!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5616" y="1700808"/>
            <a:ext cx="72728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This is my </a:t>
            </a:r>
            <a:r>
              <a:rPr lang="en-US" sz="4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doll. </a:t>
            </a:r>
            <a:endParaRPr lang="en-US" sz="4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</a:t>
            </a:r>
            <a:r>
              <a:rPr lang="en-US" sz="4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his </a:t>
            </a:r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is my </a:t>
            </a:r>
            <a:r>
              <a:rPr lang="en-US" sz="4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doll.</a:t>
            </a:r>
            <a:endParaRPr lang="en-US" sz="4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It’s big and tall! </a:t>
            </a:r>
          </a:p>
          <a:p>
            <a:pPr algn="ctr"/>
            <a:endParaRPr lang="en-US" sz="4000" b="1" dirty="0">
              <a:latin typeface="Comic Sans MS" panose="030F0702030302020204" pitchFamily="66" charset="0"/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This is my </a:t>
            </a:r>
            <a:r>
              <a:rPr lang="en-US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car. </a:t>
            </a:r>
            <a:endParaRPr lang="en-US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US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his </a:t>
            </a:r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is my </a:t>
            </a:r>
            <a:r>
              <a:rPr lang="en-US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car.</a:t>
            </a:r>
            <a:endParaRPr lang="en-US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It’s red and black!</a:t>
            </a:r>
          </a:p>
          <a:p>
            <a:endParaRPr lang="el-GR" sz="40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E4A80E89-FE10-4D34-9FDB-A44E9F85F7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6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04664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Let’s sing 10 little aeroplanes!</a:t>
            </a:r>
            <a:endParaRPr lang="el-GR" sz="3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292" name="Picture 4" descr="Orange Plan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7" y="1038144"/>
            <a:ext cx="284797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Orange Plan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5543" y="2453574"/>
            <a:ext cx="284797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 descr="Orange Plan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7941" y="5395508"/>
            <a:ext cx="284797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9" name="Picture 11" descr="Orange Plan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3953" y="3899841"/>
            <a:ext cx="284797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1" name="Picture 13" descr="Orange Plan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24" y="2499102"/>
            <a:ext cx="284797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3" name="Picture 15" descr="Orange Plan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5238" y="3679360"/>
            <a:ext cx="284797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5" name="Picture 17" descr="Orange Plan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568" y="3752901"/>
            <a:ext cx="284797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7" name="Picture 19" descr="Orange Plan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0000" y="1075985"/>
            <a:ext cx="284797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9" name="Picture 21" descr="Orange Plan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3954" y="2522252"/>
            <a:ext cx="284797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1" name="Picture 23" descr="Orange Plan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8521" y="1144663"/>
            <a:ext cx="284797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19" y="5194556"/>
            <a:ext cx="2984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Click here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:</a:t>
            </a:r>
            <a:endParaRPr lang="el-GR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046" y="5949280"/>
            <a:ext cx="5486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https://youtu.be/4J5ywWdp_-M</a:t>
            </a:r>
            <a:endParaRPr lang="el-GR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66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87633" y="-6842"/>
            <a:ext cx="7308105" cy="1715328"/>
          </a:xfrm>
          <a:prstGeom prst="flowChartPunchedTape">
            <a:avLst/>
          </a:prstGeom>
          <a:solidFill>
            <a:srgbClr val="BB29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1259632" y="359951"/>
            <a:ext cx="65527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Comic Sans MS" panose="030F0702030302020204" pitchFamily="66" charset="0"/>
              </a:rPr>
              <a:t>This is my poster. Listen</a:t>
            </a:r>
            <a:r>
              <a:rPr lang="en-US" sz="4400" dirty="0">
                <a:latin typeface="Comic Sans MS" panose="030F0702030302020204" pitchFamily="66" charset="0"/>
              </a:rPr>
              <a:t>!</a:t>
            </a:r>
            <a:endParaRPr lang="el-GR" sz="4400" dirty="0">
              <a:latin typeface="Comic Sans MS" panose="030F0702030302020204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8032" y="3049266"/>
            <a:ext cx="2402493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miley Face 6"/>
          <p:cNvSpPr/>
          <p:nvPr/>
        </p:nvSpPr>
        <p:spPr>
          <a:xfrm>
            <a:off x="7452318" y="111686"/>
            <a:ext cx="1532041" cy="152087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06CFA39C-D631-4360-B5EF-4E350F8881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86138" y="1107976"/>
            <a:ext cx="609600" cy="60960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84" r="7264"/>
          <a:stretch/>
        </p:blipFill>
        <p:spPr bwMode="auto">
          <a:xfrm>
            <a:off x="3596333" y="1988839"/>
            <a:ext cx="2577845" cy="4277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Process 4"/>
          <p:cNvSpPr/>
          <p:nvPr/>
        </p:nvSpPr>
        <p:spPr>
          <a:xfrm>
            <a:off x="6354199" y="2060847"/>
            <a:ext cx="2630160" cy="4205501"/>
          </a:xfrm>
          <a:prstGeom prst="flowChartProcess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32-Point Star 10"/>
          <p:cNvSpPr/>
          <p:nvPr/>
        </p:nvSpPr>
        <p:spPr>
          <a:xfrm rot="20044790">
            <a:off x="179134" y="2078723"/>
            <a:ext cx="3594149" cy="2959724"/>
          </a:xfrm>
          <a:prstGeom prst="star32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haroni" panose="02010803020104030203" pitchFamily="2" charset="-79"/>
                <a:ea typeface="DejaVu Sans Light" panose="020B0203030804020204" pitchFamily="34" charset="0"/>
                <a:cs typeface="Aharoni" panose="02010803020104030203" pitchFamily="2" charset="-79"/>
              </a:rPr>
              <a:t>Now, make your own poster!</a:t>
            </a:r>
            <a:endParaRPr lang="el-GR" sz="2400" dirty="0">
              <a:solidFill>
                <a:schemeClr val="tx1"/>
              </a:solidFill>
              <a:latin typeface="DejaVu Sans Light" panose="020B0203030804020204" pitchFamily="34" charset="0"/>
              <a:ea typeface="DejaVu Sans Light" panose="020B0203030804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0502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6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80" y="908720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Images courtesy of: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2420888"/>
            <a:ext cx="45365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Comic Sans MS" panose="030F0702030302020204" pitchFamily="66" charset="0"/>
              </a:rPr>
              <a:t>http://www.clker.com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Comic Sans MS" panose="030F0702030302020204" pitchFamily="66" charset="0"/>
              </a:rPr>
              <a:t>clipart-library.com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l-GR" sz="28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5489895"/>
            <a:ext cx="7614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Comic Sans MS" panose="030F0702030302020204" pitchFamily="66" charset="0"/>
              </a:rPr>
              <a:t>Presentation designed by the English Curriculum Development team, </a:t>
            </a:r>
          </a:p>
          <a:p>
            <a:r>
              <a:rPr lang="en-US" i="1" dirty="0">
                <a:latin typeface="Comic Sans MS" panose="030F0702030302020204" pitchFamily="66" charset="0"/>
              </a:rPr>
              <a:t>Cyprus Ministry of </a:t>
            </a:r>
            <a:r>
              <a:rPr lang="en-US" i="1" dirty="0" smtClean="0">
                <a:latin typeface="Comic Sans MS" panose="030F0702030302020204" pitchFamily="66" charset="0"/>
              </a:rPr>
              <a:t>Education, Culture, Sports and Youth.</a:t>
            </a:r>
            <a:endParaRPr lang="en-US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41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03648" y="260648"/>
            <a:ext cx="6054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Listen, point and say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964" y="1467182"/>
            <a:ext cx="1619367" cy="1848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479919"/>
            <a:ext cx="1377130" cy="194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1143" y="1924283"/>
            <a:ext cx="2610942" cy="1391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352" y="4461874"/>
            <a:ext cx="2196591" cy="1487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3567813"/>
            <a:ext cx="1296144" cy="300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7882" y="3845206"/>
            <a:ext cx="1746326" cy="210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4910" y="4265987"/>
            <a:ext cx="1637530" cy="160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52650" y="1417953"/>
            <a:ext cx="1611837" cy="214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Toys">
            <a:hlinkClick r:id="" action="ppaction://media"/>
            <a:extLst>
              <a:ext uri="{FF2B5EF4-FFF2-40B4-BE49-F238E27FC236}">
                <a16:creationId xmlns:a16="http://schemas.microsoft.com/office/drawing/2014/main" xmlns="" id="{7D4F885C-72E5-4D21-BF95-FF1E3A7CEB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5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8532440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2836049"/>
            <a:ext cx="43924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omic Sans MS" panose="030F0702030302020204" pitchFamily="66" charset="0"/>
              </a:rPr>
              <a:t> Let’s play a guessing game!</a:t>
            </a:r>
            <a:endParaRPr lang="el-GR" sz="4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94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4330" y="1988840"/>
            <a:ext cx="5834063" cy="395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2795" y="2276872"/>
            <a:ext cx="5577135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4A2C7251-5DE0-417A-8F13-6ECCB46F5F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01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4175" y="1196752"/>
            <a:ext cx="5834063" cy="395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4045A175-A299-45EF-915F-9819BA966A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1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5988" y="835025"/>
            <a:ext cx="2232025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3922" y="1772816"/>
            <a:ext cx="6079103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198E1704-5CE2-4A57-AF5E-B1002EF13B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2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3641" y="476672"/>
            <a:ext cx="2236787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402D7B0E-5B5A-4199-AA36-8A9D9EA6D5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98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6963" y="2097088"/>
            <a:ext cx="6950075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806969"/>
            <a:ext cx="6480175" cy="596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260648"/>
            <a:ext cx="61926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Make a </a:t>
            </a:r>
            <a:r>
              <a:rPr lang="en-US" sz="3600" dirty="0" smtClean="0">
                <a:latin typeface="Comic Sans MS" panose="030F0702030302020204" pitchFamily="66" charset="0"/>
              </a:rPr>
              <a:t>question</a:t>
            </a:r>
          </a:p>
          <a:p>
            <a:r>
              <a:rPr lang="en-US" sz="4800" dirty="0" smtClean="0">
                <a:latin typeface="Comic Sans MS" panose="030F0702030302020204" pitchFamily="66" charset="0"/>
              </a:rPr>
              <a:t>Is it a …….. ?</a:t>
            </a:r>
            <a:endParaRPr lang="el-GR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95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6963" y="1844824"/>
            <a:ext cx="6950075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132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178</Words>
  <Application>Microsoft Office PowerPoint</Application>
  <PresentationFormat>On-screen Show (4:3)</PresentationFormat>
  <Paragraphs>40</Paragraphs>
  <Slides>18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Aharoni</vt:lpstr>
      <vt:lpstr>Calibri</vt:lpstr>
      <vt:lpstr>Comic Sans MS</vt:lpstr>
      <vt:lpstr>Constantia</vt:lpstr>
      <vt:lpstr>DejaVu Sans Light</vt:lpstr>
      <vt:lpstr>Wingdings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2020-04-05T14:45:43Z</dcterms:created>
  <dcterms:modified xsi:type="dcterms:W3CDTF">2020-04-26T20:23:54Z</dcterms:modified>
</cp:coreProperties>
</file>