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8" r:id="rId6"/>
    <p:sldId id="287" r:id="rId7"/>
    <p:sldId id="288" r:id="rId8"/>
    <p:sldId id="292" r:id="rId9"/>
    <p:sldId id="291" r:id="rId10"/>
    <p:sldId id="293" r:id="rId11"/>
    <p:sldId id="294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09" autoAdjust="0"/>
    <p:restoredTop sz="94712" autoAdjust="0"/>
  </p:normalViewPr>
  <p:slideViewPr>
    <p:cSldViewPr snapToGrid="0">
      <p:cViewPr varScale="1">
        <p:scale>
          <a:sx n="71" d="100"/>
          <a:sy n="71" d="100"/>
        </p:scale>
        <p:origin x="59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5/11/2020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youtube.net/w/SoMC" TargetMode="External"/><Relationship Id="rId2" Type="http://schemas.openxmlformats.org/officeDocument/2006/relationships/hyperlink" Target="https://safeyoutube.net/w/LRLC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Year 3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191696" y="2616906"/>
            <a:ext cx="4851352" cy="182706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Telling the time  </a:t>
            </a:r>
            <a:br>
              <a:rPr lang="en-US" dirty="0"/>
            </a:br>
            <a:endParaRPr lang="ru-RU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8816788" y="5275161"/>
            <a:ext cx="3963590" cy="858767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Makedonitissa</a:t>
            </a:r>
            <a:r>
              <a:rPr lang="en-US" dirty="0"/>
              <a:t> A’ </a:t>
            </a:r>
          </a:p>
          <a:p>
            <a:r>
              <a:rPr lang="en-US" dirty="0"/>
              <a:t>Primary School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2F6E6-BD3F-41CB-8B55-8D9AFBC7F916}"/>
              </a:ext>
            </a:extLst>
          </p:cNvPr>
          <p:cNvSpPr txBox="1"/>
          <p:nvPr/>
        </p:nvSpPr>
        <p:spPr>
          <a:xfrm>
            <a:off x="8818664" y="6229629"/>
            <a:ext cx="2937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Eleni </a:t>
            </a:r>
            <a:r>
              <a:rPr lang="en-US" sz="2000" b="1" dirty="0" err="1"/>
              <a:t>Papageorgiou</a:t>
            </a:r>
            <a:r>
              <a:rPr lang="en-US" sz="2000" b="1" dirty="0"/>
              <a:t> 2020</a:t>
            </a:r>
            <a:endParaRPr lang="en-CY" sz="2000" b="1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/>
              <a:t>Look and learn</a:t>
            </a:r>
          </a:p>
        </p:txBody>
      </p:sp>
      <p:pic>
        <p:nvPicPr>
          <p:cNvPr id="1026" name="Picture 2" descr="Cute boy image">
            <a:extLst>
              <a:ext uri="{FF2B5EF4-FFF2-40B4-BE49-F238E27FC236}">
                <a16:creationId xmlns:a16="http://schemas.microsoft.com/office/drawing/2014/main" id="{B36A7810-51E8-4817-BEA7-31EFF9951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9" y="2961871"/>
            <a:ext cx="1750825" cy="370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1">
            <a:extLst>
              <a:ext uri="{FF2B5EF4-FFF2-40B4-BE49-F238E27FC236}">
                <a16:creationId xmlns:a16="http://schemas.microsoft.com/office/drawing/2014/main" id="{D1E940D9-E8CB-43A0-8DE0-7D6DEA3EADAD}"/>
              </a:ext>
            </a:extLst>
          </p:cNvPr>
          <p:cNvSpPr/>
          <p:nvPr/>
        </p:nvSpPr>
        <p:spPr>
          <a:xfrm>
            <a:off x="1260101" y="2070561"/>
            <a:ext cx="4520008" cy="1043421"/>
          </a:xfrm>
          <a:prstGeom prst="wedgeRectCallout">
            <a:avLst>
              <a:gd name="adj1" fmla="val -41917"/>
              <a:gd name="adj2" fmla="val 80941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pic>
        <p:nvPicPr>
          <p:cNvPr id="1028" name="Picture 4" descr="Boy Clip Art">
            <a:extLst>
              <a:ext uri="{FF2B5EF4-FFF2-40B4-BE49-F238E27FC236}">
                <a16:creationId xmlns:a16="http://schemas.microsoft.com/office/drawing/2014/main" id="{C6DA17D4-783C-447C-A8A7-124F7CCDA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731" y="3272623"/>
            <a:ext cx="1690200" cy="308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54268" y="2206866"/>
            <a:ext cx="4663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time is it?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46D91-E3EF-4C7A-A8FF-A26BB1D2E985}"/>
              </a:ext>
            </a:extLst>
          </p:cNvPr>
          <p:cNvSpPr txBox="1"/>
          <p:nvPr/>
        </p:nvSpPr>
        <p:spPr>
          <a:xfrm>
            <a:off x="5276291" y="3968390"/>
            <a:ext cx="4663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It’s three o’clock. Time for </a:t>
            </a:r>
          </a:p>
          <a:p>
            <a:r>
              <a:rPr lang="en-GB" sz="3200" dirty="0"/>
              <a:t>my swimming lesson!</a:t>
            </a:r>
          </a:p>
        </p:txBody>
      </p:sp>
      <p:sp>
        <p:nvSpPr>
          <p:cNvPr id="9" name="Φυσαλίδα ομιλίας: Ορθογώνιο 8">
            <a:extLst>
              <a:ext uri="{FF2B5EF4-FFF2-40B4-BE49-F238E27FC236}">
                <a16:creationId xmlns:a16="http://schemas.microsoft.com/office/drawing/2014/main" id="{3C1E9B2C-A6D0-4B36-BAEC-EF037AE9DE6A}"/>
              </a:ext>
            </a:extLst>
          </p:cNvPr>
          <p:cNvSpPr/>
          <p:nvPr/>
        </p:nvSpPr>
        <p:spPr>
          <a:xfrm>
            <a:off x="5243654" y="3810327"/>
            <a:ext cx="4520008" cy="1850834"/>
          </a:xfrm>
          <a:prstGeom prst="wedgeRectCallout">
            <a:avLst>
              <a:gd name="adj1" fmla="val 64965"/>
              <a:gd name="adj2" fmla="val -26103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5" name="AutoShape 6" descr="Football Clip art - Football Cliparts Transparent png download - 1600*1600 - Free Transparent Ball png Download.">
            <a:extLst>
              <a:ext uri="{FF2B5EF4-FFF2-40B4-BE49-F238E27FC236}">
                <a16:creationId xmlns:a16="http://schemas.microsoft.com/office/drawing/2014/main" id="{338AC7DB-C802-4150-A873-07BEF4AD75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Y"/>
          </a:p>
        </p:txBody>
      </p:sp>
      <p:sp>
        <p:nvSpPr>
          <p:cNvPr id="7" name="AutoShape 10" descr="Pool clip art images free clipart images">
            <a:extLst>
              <a:ext uri="{FF2B5EF4-FFF2-40B4-BE49-F238E27FC236}">
                <a16:creationId xmlns:a16="http://schemas.microsoft.com/office/drawing/2014/main" id="{5DDAD845-D001-4948-A7D6-2F89D64DB5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Y"/>
          </a:p>
        </p:txBody>
      </p:sp>
      <p:pic>
        <p:nvPicPr>
          <p:cNvPr id="1036" name="Picture 12" descr="Pool clip art images free clipart images">
            <a:extLst>
              <a:ext uri="{FF2B5EF4-FFF2-40B4-BE49-F238E27FC236}">
                <a16:creationId xmlns:a16="http://schemas.microsoft.com/office/drawing/2014/main" id="{A1DA6B92-7AE7-47CA-A330-D78F454D6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011" y="2006859"/>
            <a:ext cx="2546723" cy="161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67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/>
              <a:t>Look and learn</a:t>
            </a:r>
          </a:p>
        </p:txBody>
      </p:sp>
      <p:pic>
        <p:nvPicPr>
          <p:cNvPr id="1026" name="Picture 2" descr="Cute boy image">
            <a:extLst>
              <a:ext uri="{FF2B5EF4-FFF2-40B4-BE49-F238E27FC236}">
                <a16:creationId xmlns:a16="http://schemas.microsoft.com/office/drawing/2014/main" id="{B36A7810-51E8-4817-BEA7-31EFF9951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9" y="2961871"/>
            <a:ext cx="1750825" cy="370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1">
            <a:extLst>
              <a:ext uri="{FF2B5EF4-FFF2-40B4-BE49-F238E27FC236}">
                <a16:creationId xmlns:a16="http://schemas.microsoft.com/office/drawing/2014/main" id="{D1E940D9-E8CB-43A0-8DE0-7D6DEA3EADAD}"/>
              </a:ext>
            </a:extLst>
          </p:cNvPr>
          <p:cNvSpPr/>
          <p:nvPr/>
        </p:nvSpPr>
        <p:spPr>
          <a:xfrm>
            <a:off x="1545774" y="2118809"/>
            <a:ext cx="3189582" cy="1008573"/>
          </a:xfrm>
          <a:prstGeom prst="wedgeRectCallout">
            <a:avLst>
              <a:gd name="adj1" fmla="val -41917"/>
              <a:gd name="adj2" fmla="val 80941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pic>
        <p:nvPicPr>
          <p:cNvPr id="1028" name="Picture 4" descr="Boy Clip Art">
            <a:extLst>
              <a:ext uri="{FF2B5EF4-FFF2-40B4-BE49-F238E27FC236}">
                <a16:creationId xmlns:a16="http://schemas.microsoft.com/office/drawing/2014/main" id="{C6DA17D4-783C-447C-A8A7-124F7CCDA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731" y="3272623"/>
            <a:ext cx="1690200" cy="308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4481" y="2118810"/>
            <a:ext cx="5290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time is it?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46D91-E3EF-4C7A-A8FF-A26BB1D2E985}"/>
              </a:ext>
            </a:extLst>
          </p:cNvPr>
          <p:cNvSpPr txBox="1"/>
          <p:nvPr/>
        </p:nvSpPr>
        <p:spPr>
          <a:xfrm>
            <a:off x="5276291" y="3968390"/>
            <a:ext cx="4663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It’s nine o’clock. Time to go to bed.</a:t>
            </a:r>
          </a:p>
        </p:txBody>
      </p:sp>
      <p:sp>
        <p:nvSpPr>
          <p:cNvPr id="9" name="Φυσαλίδα ομιλίας: Ορθογώνιο 8">
            <a:extLst>
              <a:ext uri="{FF2B5EF4-FFF2-40B4-BE49-F238E27FC236}">
                <a16:creationId xmlns:a16="http://schemas.microsoft.com/office/drawing/2014/main" id="{3C1E9B2C-A6D0-4B36-BAEC-EF037AE9DE6A}"/>
              </a:ext>
            </a:extLst>
          </p:cNvPr>
          <p:cNvSpPr/>
          <p:nvPr/>
        </p:nvSpPr>
        <p:spPr>
          <a:xfrm>
            <a:off x="5056094" y="3810327"/>
            <a:ext cx="4707568" cy="1850834"/>
          </a:xfrm>
          <a:prstGeom prst="wedgeRectCallout">
            <a:avLst>
              <a:gd name="adj1" fmla="val 64965"/>
              <a:gd name="adj2" fmla="val -26103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pic>
        <p:nvPicPr>
          <p:cNvPr id="2050" name="Picture 2" descr="Image of Bedtime Clipart Sleep Sleeping Baby Bedtime">
            <a:extLst>
              <a:ext uri="{FF2B5EF4-FFF2-40B4-BE49-F238E27FC236}">
                <a16:creationId xmlns:a16="http://schemas.microsoft.com/office/drawing/2014/main" id="{1A451419-EF98-4A5E-B94D-745F4C14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122" y="1017272"/>
            <a:ext cx="2886169" cy="21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40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EEBC4432-4123-4AF6-A22B-FA0A11AF7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C073F797-DE9A-4DF0-BC99-E0B04016D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and learn</a:t>
            </a:r>
            <a:endParaRPr lang="en-CY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62871A8-8ECE-4F2F-BB60-A0369513EF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945578" y="1419244"/>
            <a:ext cx="11379280" cy="1482088"/>
          </a:xfrm>
        </p:spPr>
        <p:txBody>
          <a:bodyPr>
            <a:normAutofit/>
          </a:bodyPr>
          <a:lstStyle/>
          <a:p>
            <a:r>
              <a:rPr lang="en-US" dirty="0"/>
              <a:t>-What time is it?</a:t>
            </a:r>
          </a:p>
        </p:txBody>
      </p:sp>
      <p:sp>
        <p:nvSpPr>
          <p:cNvPr id="7" name="Θέση κειμένου 4">
            <a:extLst>
              <a:ext uri="{FF2B5EF4-FFF2-40B4-BE49-F238E27FC236}">
                <a16:creationId xmlns:a16="http://schemas.microsoft.com/office/drawing/2014/main" id="{F294DEE1-AA4D-487E-A575-5ADF1ED9DA58}"/>
              </a:ext>
            </a:extLst>
          </p:cNvPr>
          <p:cNvSpPr txBox="1">
            <a:spLocks/>
          </p:cNvSpPr>
          <p:nvPr/>
        </p:nvSpPr>
        <p:spPr>
          <a:xfrm>
            <a:off x="1517105" y="2273132"/>
            <a:ext cx="2168941" cy="148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- </a:t>
            </a:r>
            <a:r>
              <a:rPr lang="en-US" b="1" dirty="0">
                <a:solidFill>
                  <a:srgbClr val="FF0000"/>
                </a:solidFill>
              </a:rPr>
              <a:t>It’s</a:t>
            </a:r>
          </a:p>
        </p:txBody>
      </p:sp>
      <p:sp>
        <p:nvSpPr>
          <p:cNvPr id="11" name="Θέση κειμένου 4">
            <a:extLst>
              <a:ext uri="{FF2B5EF4-FFF2-40B4-BE49-F238E27FC236}">
                <a16:creationId xmlns:a16="http://schemas.microsoft.com/office/drawing/2014/main" id="{60C31BAF-4769-41C6-B776-53AE61E4FF93}"/>
              </a:ext>
            </a:extLst>
          </p:cNvPr>
          <p:cNvSpPr txBox="1">
            <a:spLocks/>
          </p:cNvSpPr>
          <p:nvPr/>
        </p:nvSpPr>
        <p:spPr>
          <a:xfrm>
            <a:off x="3474549" y="2273132"/>
            <a:ext cx="2168941" cy="148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seven</a:t>
            </a:r>
          </a:p>
        </p:txBody>
      </p:sp>
      <p:sp>
        <p:nvSpPr>
          <p:cNvPr id="12" name="Θέση κειμένου 4">
            <a:extLst>
              <a:ext uri="{FF2B5EF4-FFF2-40B4-BE49-F238E27FC236}">
                <a16:creationId xmlns:a16="http://schemas.microsoft.com/office/drawing/2014/main" id="{0DCBDD6E-5244-49A2-B1F3-AC273365A6E4}"/>
              </a:ext>
            </a:extLst>
          </p:cNvPr>
          <p:cNvSpPr txBox="1">
            <a:spLocks/>
          </p:cNvSpPr>
          <p:nvPr/>
        </p:nvSpPr>
        <p:spPr>
          <a:xfrm>
            <a:off x="5828532" y="2273132"/>
            <a:ext cx="2859224" cy="148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o’clock.</a:t>
            </a:r>
          </a:p>
        </p:txBody>
      </p:sp>
      <p:pic>
        <p:nvPicPr>
          <p:cNvPr id="1026" name="Picture 2" descr="Clock Clipart 7 O Clock, Clock 7 O Clock Transparent FREE For ">
            <a:extLst>
              <a:ext uri="{FF2B5EF4-FFF2-40B4-BE49-F238E27FC236}">
                <a16:creationId xmlns:a16="http://schemas.microsoft.com/office/drawing/2014/main" id="{DF8ED639-0200-4CB9-8B12-6F12B273A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913" y="3432910"/>
            <a:ext cx="3553311" cy="338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05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098DFD97-3D0E-47D5-957A-DAD6223B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C9584BB0-9F24-4680-A180-4F291389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and learn</a:t>
            </a:r>
            <a:endParaRPr lang="en-CY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6FB361E-CF79-4BC9-A439-C8D8C9595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058" y="1628284"/>
            <a:ext cx="8457038" cy="43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F048C4C2-5F45-4C4C-8345-CA0D02762FDF}"/>
              </a:ext>
            </a:extLst>
          </p:cNvPr>
          <p:cNvSpPr/>
          <p:nvPr/>
        </p:nvSpPr>
        <p:spPr>
          <a:xfrm>
            <a:off x="1815426" y="1152956"/>
            <a:ext cx="53115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https://safeYouTube.net/w/LRLC</a:t>
            </a:r>
            <a:endParaRPr lang="en-US" sz="2400" dirty="0"/>
          </a:p>
          <a:p>
            <a:endParaRPr lang="en-CY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78FB27B5-690A-4A40-BF4F-8FF250F4381A}"/>
              </a:ext>
            </a:extLst>
          </p:cNvPr>
          <p:cNvSpPr/>
          <p:nvPr/>
        </p:nvSpPr>
        <p:spPr>
          <a:xfrm>
            <a:off x="1815426" y="2414840"/>
            <a:ext cx="45857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https://safeYouTube.net/w/SoMC</a:t>
            </a:r>
            <a:endParaRPr lang="en-US" sz="2400" dirty="0"/>
          </a:p>
          <a:p>
            <a:endParaRPr lang="en-CY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44E043-97A1-4697-B68D-FD5F7FF043CA}"/>
              </a:ext>
            </a:extLst>
          </p:cNvPr>
          <p:cNvSpPr txBox="1"/>
          <p:nvPr/>
        </p:nvSpPr>
        <p:spPr>
          <a:xfrm>
            <a:off x="1547192" y="677793"/>
            <a:ext cx="7614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Click below to watch some stories on time telling</a:t>
            </a:r>
            <a:r>
              <a:rPr lang="en-US" dirty="0"/>
              <a:t>. </a:t>
            </a:r>
            <a:endParaRPr lang="en-CY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DD831C-A582-4C2E-ABF7-8D6C19BE32DC}"/>
              </a:ext>
            </a:extLst>
          </p:cNvPr>
          <p:cNvSpPr txBox="1"/>
          <p:nvPr/>
        </p:nvSpPr>
        <p:spPr>
          <a:xfrm>
            <a:off x="1635036" y="1891620"/>
            <a:ext cx="7526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Now listen to this fun song and try to sing along:</a:t>
            </a:r>
            <a:endParaRPr lang="en-CY" dirty="0"/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1DCB1E87-7F7F-4CB3-B25C-47243C820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050" y="3150834"/>
            <a:ext cx="3983085" cy="3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0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EEBC4432-4123-4AF6-A22B-FA0A11AF7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C073F797-DE9A-4DF0-BC99-E0B04016D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</a:t>
            </a:r>
            <a:endParaRPr lang="en-CY" dirty="0"/>
          </a:p>
        </p:txBody>
      </p:sp>
      <p:pic>
        <p:nvPicPr>
          <p:cNvPr id="1026" name="Picture 2" descr="Clock Clipart 7 O Clock, Clock 7 O Clock Transparent FREE For ">
            <a:extLst>
              <a:ext uri="{FF2B5EF4-FFF2-40B4-BE49-F238E27FC236}">
                <a16:creationId xmlns:a16="http://schemas.microsoft.com/office/drawing/2014/main" id="{DF8ED639-0200-4CB9-8B12-6F12B273A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80" y="1761267"/>
            <a:ext cx="2954722" cy="227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860C5C-54A2-4F59-A852-2BE5B8DDBBD2}"/>
              </a:ext>
            </a:extLst>
          </p:cNvPr>
          <p:cNvSpPr txBox="1"/>
          <p:nvPr/>
        </p:nvSpPr>
        <p:spPr>
          <a:xfrm>
            <a:off x="363687" y="5258109"/>
            <a:ext cx="2457211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It’s ten o’clock.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B6DE4A-057E-4362-A6FF-DA2490F03BBF}"/>
              </a:ext>
            </a:extLst>
          </p:cNvPr>
          <p:cNvSpPr txBox="1"/>
          <p:nvPr/>
        </p:nvSpPr>
        <p:spPr>
          <a:xfrm>
            <a:off x="3051833" y="5302973"/>
            <a:ext cx="2596288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It’s five o’clock.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2463B5-5660-4824-AA12-B140559E6C53}"/>
              </a:ext>
            </a:extLst>
          </p:cNvPr>
          <p:cNvSpPr txBox="1"/>
          <p:nvPr/>
        </p:nvSpPr>
        <p:spPr>
          <a:xfrm>
            <a:off x="5787197" y="5302973"/>
            <a:ext cx="2930867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It’s twelve o’clock.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89731A-AC9C-4A21-A508-3704C3181285}"/>
              </a:ext>
            </a:extLst>
          </p:cNvPr>
          <p:cNvSpPr txBox="1"/>
          <p:nvPr/>
        </p:nvSpPr>
        <p:spPr>
          <a:xfrm>
            <a:off x="8948999" y="5302973"/>
            <a:ext cx="2857001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It’s seven o’clock.</a:t>
            </a:r>
          </a:p>
        </p:txBody>
      </p:sp>
      <p:pic>
        <p:nvPicPr>
          <p:cNvPr id="2050" name="Picture 2" descr="10 O Clock Clip Art At Clker">
            <a:extLst>
              <a:ext uri="{FF2B5EF4-FFF2-40B4-BE49-F238E27FC236}">
                <a16:creationId xmlns:a16="http://schemas.microsoft.com/office/drawing/2014/main" id="{16B3C986-F803-4141-9CE4-28DCBAA48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76" y="1521059"/>
            <a:ext cx="2283721" cy="227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gital Clock Clipart 3 00 ">
            <a:extLst>
              <a:ext uri="{FF2B5EF4-FFF2-40B4-BE49-F238E27FC236}">
                <a16:creationId xmlns:a16="http://schemas.microsoft.com/office/drawing/2014/main" id="{3B84CD51-7836-4B87-8E7A-0A1DAD008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04730"/>
            <a:ext cx="3036683" cy="114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welve Oclock Clipart">
            <a:extLst>
              <a:ext uri="{FF2B5EF4-FFF2-40B4-BE49-F238E27FC236}">
                <a16:creationId xmlns:a16="http://schemas.microsoft.com/office/drawing/2014/main" id="{98D2F994-90D7-43A2-95B7-9FDFF1B8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57" y="1031807"/>
            <a:ext cx="2592488" cy="302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52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0.24232 -0.2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9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0.0044 L 0.26211 -0.26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28581 -0.16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4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72057 -0.185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9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8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44E043-97A1-4697-B68D-FD5F7FF043CA}"/>
              </a:ext>
            </a:extLst>
          </p:cNvPr>
          <p:cNvSpPr txBox="1"/>
          <p:nvPr/>
        </p:nvSpPr>
        <p:spPr>
          <a:xfrm>
            <a:off x="1871056" y="641300"/>
            <a:ext cx="8349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Now, you can do: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 exercise 2 on page 63 in your Pupil’s Book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exercise 1 on page 51 in your Activity Book </a:t>
            </a:r>
            <a:endParaRPr lang="en-CY" sz="3200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2DEBE131-598E-45B6-A818-D9CC0E37B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912" y="2860421"/>
            <a:ext cx="5190175" cy="308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9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work!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sz="3600" dirty="0"/>
              <a:t>Keep it up!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162</Words>
  <Application>Microsoft Office PowerPoint</Application>
  <PresentationFormat>Ευρεία οθόνη</PresentationFormat>
  <Paragraphs>39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Franklin Gothic Book</vt:lpstr>
      <vt:lpstr>Wingdings</vt:lpstr>
      <vt:lpstr>Office Theme</vt:lpstr>
      <vt:lpstr>Telling the time   </vt:lpstr>
      <vt:lpstr>Look and learn</vt:lpstr>
      <vt:lpstr>Look and learn</vt:lpstr>
      <vt:lpstr>Look and learn</vt:lpstr>
      <vt:lpstr>Look and learn</vt:lpstr>
      <vt:lpstr>Παρουσίαση του PowerPoint</vt:lpstr>
      <vt:lpstr>Match</vt:lpstr>
      <vt:lpstr>Παρουσίαση του PowerPoint</vt:lpstr>
      <vt:lpstr>Great work!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2020-04-26T08:50:33Z</dcterms:created>
  <dcterms:modified xsi:type="dcterms:W3CDTF">2020-05-11T18:56:35Z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