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70" r:id="rId4"/>
    <p:sldId id="271" r:id="rId5"/>
    <p:sldId id="261" r:id="rId6"/>
    <p:sldId id="257" r:id="rId7"/>
    <p:sldId id="266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94FC56-10E6-4A8C-A3F5-5548522221E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6D3905F-B605-49D7-BEA8-7D34F4DA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dlet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DB7F8F-934D-142B-6012-1557FE84C8BE}"/>
              </a:ext>
            </a:extLst>
          </p:cNvPr>
          <p:cNvSpPr txBox="1"/>
          <p:nvPr/>
        </p:nvSpPr>
        <p:spPr>
          <a:xfrm>
            <a:off x="1532370" y="478848"/>
            <a:ext cx="8534400" cy="648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ΔΗΜΟΤΙΚΟ ΣΧΟΛΕΙΟ ΜΑΚΕΔΟΝΙΤΙΣΣΑΣ Α΄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PLUS</a:t>
            </a:r>
            <a:endParaRPr lang="el-G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 2020-1-CY01-KA101-065818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“Looking Ahead to The 2020s: New Decade, New Technologies, New Challenges”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Σχολική Χρονιά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2020-2022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508AEB8-299E-9D0D-8A51-4A012782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2" y="2605600"/>
            <a:ext cx="1466965" cy="82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2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ose Chase - Camp Ta-Kum-Ta">
            <a:extLst>
              <a:ext uri="{FF2B5EF4-FFF2-40B4-BE49-F238E27FC236}">
                <a16:creationId xmlns:a16="http://schemas.microsoft.com/office/drawing/2014/main" id="{F3811B18-01A7-2BFE-8301-0DA6340C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1475"/>
            <a:ext cx="71437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C5CF7-6782-BE74-A5AE-539A4B39E9B4}"/>
              </a:ext>
            </a:extLst>
          </p:cNvPr>
          <p:cNvSpPr txBox="1"/>
          <p:nvPr/>
        </p:nvSpPr>
        <p:spPr>
          <a:xfrm>
            <a:off x="352425" y="4133461"/>
            <a:ext cx="9258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Παιχνίδι – Κυνήγι Θησαυρού.</a:t>
            </a:r>
          </a:p>
          <a:p>
            <a:r>
              <a:rPr lang="el-GR" dirty="0"/>
              <a:t>Χρησιμοποιείται για εξερεύνηση του πραγματικού κόσμου, μέσα και έξω από το σχολείο.</a:t>
            </a:r>
          </a:p>
          <a:p>
            <a:r>
              <a:rPr lang="el-GR" dirty="0"/>
              <a:t>Κάθε ομάδα έχει συγκεκριμένες αποστολές και χρόνο για να τις εκπληρώσει. Ο εκπαιδευτής βλέπει την πρόοδο της κάθε ομάδας.</a:t>
            </a:r>
          </a:p>
          <a:p>
            <a:r>
              <a:rPr lang="el-GR" dirty="0"/>
              <a:t>Ιδανικό για </a:t>
            </a:r>
            <a:r>
              <a:rPr lang="en-US" dirty="0"/>
              <a:t>ice-breaking.</a:t>
            </a:r>
            <a:endParaRPr lang="el-GR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4253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357288-1B1D-BF5C-4C59-D6BA3F34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9" y="1123527"/>
            <a:ext cx="2152744" cy="4604800"/>
          </a:xfrm>
          <a:prstGeom prst="rect">
            <a:avLst/>
          </a:prstGeom>
        </p:spPr>
      </p:pic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blue, floor&#10;&#10;Description automatically generated">
            <a:extLst>
              <a:ext uri="{FF2B5EF4-FFF2-40B4-BE49-F238E27FC236}">
                <a16:creationId xmlns:a16="http://schemas.microsoft.com/office/drawing/2014/main" id="{D969C14C-7511-2DEE-A272-024DA950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73" y="1304502"/>
            <a:ext cx="3453600" cy="4604800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outdoor, graffiti, decorated&#10;&#10;Description automatically generated">
            <a:extLst>
              <a:ext uri="{FF2B5EF4-FFF2-40B4-BE49-F238E27FC236}">
                <a16:creationId xmlns:a16="http://schemas.microsoft.com/office/drawing/2014/main" id="{9845B966-D713-CBF0-C919-87B5BAF3B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6" y="1123528"/>
            <a:ext cx="3453600" cy="4604800"/>
          </a:xfrm>
          <a:prstGeom prst="rect">
            <a:avLst/>
          </a:prstGeom>
        </p:spPr>
      </p:pic>
      <p:pic>
        <p:nvPicPr>
          <p:cNvPr id="4098" name="Picture 2" descr="Goosechase - Current Openings">
            <a:extLst>
              <a:ext uri="{FF2B5EF4-FFF2-40B4-BE49-F238E27FC236}">
                <a16:creationId xmlns:a16="http://schemas.microsoft.com/office/drawing/2014/main" id="{29121BE9-6951-57F8-8DDD-60BE3452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04" y="206538"/>
            <a:ext cx="7180362" cy="19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8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DAF0-9316-1BF4-1D63-600778A9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8" y="206747"/>
            <a:ext cx="8679915" cy="1748729"/>
          </a:xfrm>
        </p:spPr>
        <p:txBody>
          <a:bodyPr/>
          <a:lstStyle/>
          <a:p>
            <a:r>
              <a:rPr lang="en-GB" dirty="0"/>
              <a:t>Key Action 1 Mobility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42C30-12BE-5A44-9395-8900A65CB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051" y="366617"/>
            <a:ext cx="8973308" cy="1588860"/>
          </a:xfrm>
        </p:spPr>
        <p:txBody>
          <a:bodyPr>
            <a:noAutofit/>
          </a:bodyPr>
          <a:lstStyle/>
          <a:p>
            <a:r>
              <a:rPr lang="en-US" sz="3200" b="1" dirty="0"/>
              <a:t>Tablets and Smartphones: Using Mobile Devices as Educational Tool</a:t>
            </a:r>
            <a:endParaRPr lang="el-GR" sz="3200" b="1" dirty="0"/>
          </a:p>
          <a:p>
            <a:endParaRPr lang="el-GR" sz="3200" b="1" dirty="0"/>
          </a:p>
          <a:p>
            <a:endParaRPr lang="el-GR" sz="3200" b="1" dirty="0"/>
          </a:p>
          <a:p>
            <a:endParaRPr lang="el-GR" sz="3200" b="1" dirty="0"/>
          </a:p>
          <a:p>
            <a:endParaRPr lang="el-GR" sz="3200" b="1" dirty="0"/>
          </a:p>
          <a:p>
            <a:endParaRPr lang="el-GR" sz="3200" b="1" dirty="0"/>
          </a:p>
          <a:p>
            <a:r>
              <a:rPr lang="en-US" sz="3200" b="1" dirty="0"/>
              <a:t>Yiola Palatou, Katerina </a:t>
            </a:r>
            <a:r>
              <a:rPr lang="en-US" sz="3200" b="1" dirty="0" err="1"/>
              <a:t>Skoufari</a:t>
            </a:r>
            <a:endParaRPr lang="en-GB" sz="3200" b="1" dirty="0"/>
          </a:p>
          <a:p>
            <a:r>
              <a:rPr lang="en-GB" sz="3200" b="1" dirty="0"/>
              <a:t>Valencia: 4/7/22-9/7/22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9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067F-1D46-E7CE-FC63-0C47FBDA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066800"/>
            <a:ext cx="9784080" cy="564910"/>
          </a:xfrm>
        </p:spPr>
        <p:txBody>
          <a:bodyPr>
            <a:normAutofit fontScale="90000"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Lessons in Valencia from the 4th to the 8th of July 2022, from 9:00 to 13:45.</a:t>
            </a:r>
            <a:b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br>
              <a:rPr lang="en-US" dirty="0"/>
            </a:br>
            <a:endParaRPr lang="en-CY" dirty="0"/>
          </a:p>
        </p:txBody>
      </p:sp>
      <p:pic>
        <p:nvPicPr>
          <p:cNvPr id="5" name="Content Placeholder 4" descr="A couple of women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DC728A38-4438-3248-AC41-26DFE7E4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74"/>
          <a:stretch/>
        </p:blipFill>
        <p:spPr>
          <a:xfrm>
            <a:off x="510764" y="2204720"/>
            <a:ext cx="2708031" cy="3586480"/>
          </a:xfrm>
          <a:prstGeom prst="rect">
            <a:avLst/>
          </a:prstGeom>
        </p:spPr>
      </p:pic>
      <p:pic>
        <p:nvPicPr>
          <p:cNvPr id="7" name="Picture 6" descr="A couple of women holding a sign&#10;&#10;Description automatically generated with low confidence">
            <a:extLst>
              <a:ext uri="{FF2B5EF4-FFF2-40B4-BE49-F238E27FC236}">
                <a16:creationId xmlns:a16="http://schemas.microsoft.com/office/drawing/2014/main" id="{6F907DAC-FAF3-6B78-F86F-E1EBD86E3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74"/>
          <a:stretch/>
        </p:blipFill>
        <p:spPr>
          <a:xfrm>
            <a:off x="3386928" y="2204720"/>
            <a:ext cx="2708031" cy="3586480"/>
          </a:xfrm>
          <a:prstGeom prst="rect">
            <a:avLst/>
          </a:prstGeom>
        </p:spPr>
      </p:pic>
      <p:pic>
        <p:nvPicPr>
          <p:cNvPr id="9" name="Content Placeholder 8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7DA11C79-0134-F92B-28FA-038A95845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3" y="2373908"/>
            <a:ext cx="5173662" cy="3880246"/>
          </a:xfrm>
        </p:spPr>
      </p:pic>
    </p:spTree>
    <p:extLst>
      <p:ext uri="{BB962C8B-B14F-4D97-AF65-F5344CB8AC3E}">
        <p14:creationId xmlns:p14="http://schemas.microsoft.com/office/powerpoint/2010/main" val="232667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CCB2-C8F2-A7DA-285B-72A806A3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Εκπαιδευτρια</a:t>
            </a:r>
            <a:r>
              <a:rPr lang="el-GR" dirty="0"/>
              <a:t> και </a:t>
            </a:r>
            <a:r>
              <a:rPr lang="el-GR" dirty="0" err="1"/>
              <a:t>συμμετεχοντεσ</a:t>
            </a:r>
            <a:endParaRPr lang="en-CY" dirty="0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475BDB-317C-C3D0-0255-89217350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950840"/>
            <a:ext cx="6032764" cy="4524574"/>
          </a:xfrm>
        </p:spPr>
      </p:pic>
    </p:spTree>
    <p:extLst>
      <p:ext uri="{BB962C8B-B14F-4D97-AF65-F5344CB8AC3E}">
        <p14:creationId xmlns:p14="http://schemas.microsoft.com/office/powerpoint/2010/main" val="34540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90B6B-1506-8839-3749-3ACAC8966E6B}"/>
              </a:ext>
            </a:extLst>
          </p:cNvPr>
          <p:cNvSpPr/>
          <p:nvPr/>
        </p:nvSpPr>
        <p:spPr>
          <a:xfrm>
            <a:off x="1399032" y="2071407"/>
            <a:ext cx="9535367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Χρήσιμα ψηφιακά εργαλεία</a:t>
            </a:r>
          </a:p>
          <a:p>
            <a:pPr algn="ctr"/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για ένα </a:t>
            </a:r>
            <a:r>
              <a:rPr lang="el-GR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διαδραστικό</a:t>
            </a:r>
            <a:r>
              <a:rPr lang="el-G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μάθημα</a:t>
            </a:r>
          </a:p>
        </p:txBody>
      </p:sp>
    </p:spTree>
    <p:extLst>
      <p:ext uri="{BB962C8B-B14F-4D97-AF65-F5344CB8AC3E}">
        <p14:creationId xmlns:p14="http://schemas.microsoft.com/office/powerpoint/2010/main" val="11206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6DFE0-AC0D-7924-7009-FF51991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502"/>
            <a:ext cx="12192000" cy="5365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44F346-C5B7-35CF-F05F-CC38067E81C1}"/>
              </a:ext>
            </a:extLst>
          </p:cNvPr>
          <p:cNvSpPr/>
          <p:nvPr/>
        </p:nvSpPr>
        <p:spPr>
          <a:xfrm>
            <a:off x="7929465" y="4628"/>
            <a:ext cx="3791778" cy="1198874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-15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PADLET</a:t>
            </a:r>
          </a:p>
        </p:txBody>
      </p:sp>
    </p:spTree>
    <p:extLst>
      <p:ext uri="{BB962C8B-B14F-4D97-AF65-F5344CB8AC3E}">
        <p14:creationId xmlns:p14="http://schemas.microsoft.com/office/powerpoint/2010/main" val="781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797C3-E231-1A88-B1A6-CA6807AD81AD}"/>
              </a:ext>
            </a:extLst>
          </p:cNvPr>
          <p:cNvSpPr/>
          <p:nvPr/>
        </p:nvSpPr>
        <p:spPr>
          <a:xfrm>
            <a:off x="671663" y="248363"/>
            <a:ext cx="10658174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Κοινός πίνακας για ταυτόχρονη συμμετοχή</a:t>
            </a:r>
          </a:p>
          <a:p>
            <a:pPr algn="ctr"/>
            <a:r>
              <a:rPr lang="el-G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l-G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αθητών -δασκάλου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C5825-4D62-8D25-24A3-DC38393EBCFF}"/>
              </a:ext>
            </a:extLst>
          </p:cNvPr>
          <p:cNvSpPr txBox="1"/>
          <p:nvPr/>
        </p:nvSpPr>
        <p:spPr>
          <a:xfrm>
            <a:off x="557212" y="2428338"/>
            <a:ext cx="11077575" cy="40318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u="sng" dirty="0"/>
              <a:t>Μπορεί να χρησιμοποιηθεί για</a:t>
            </a:r>
            <a:r>
              <a:rPr lang="en-US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Debate – </a:t>
            </a:r>
            <a:r>
              <a:rPr lang="el-GR" sz="3200" dirty="0"/>
              <a:t>Επιχειρηματολογία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Διερεύνηση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Έκφραση συναισθημάτων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Δηλώσεις / Απόψεις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Σύνθεση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Προετοιμασία για γραπτό λόγο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/>
              <a:t>Ανάλυση κειμένου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4F96E-8C0A-FDC0-03D2-3FE9992B1116}"/>
              </a:ext>
            </a:extLst>
          </p:cNvPr>
          <p:cNvSpPr txBox="1"/>
          <p:nvPr/>
        </p:nvSpPr>
        <p:spPr>
          <a:xfrm>
            <a:off x="862163" y="1524863"/>
            <a:ext cx="11314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hlinkClick r:id="rId2"/>
              </a:rPr>
              <a:t>https://www.padlet.com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493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E7ECB-4634-35E0-1E93-A0DC089F25CA}"/>
              </a:ext>
            </a:extLst>
          </p:cNvPr>
          <p:cNvSpPr txBox="1"/>
          <p:nvPr/>
        </p:nvSpPr>
        <p:spPr>
          <a:xfrm>
            <a:off x="7136995" y="2932853"/>
            <a:ext cx="45578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n-US" sz="2000" dirty="0" err="1"/>
              <a:t>E</a:t>
            </a:r>
            <a:r>
              <a:rPr lang="en-US" sz="2000" b="0" i="0" dirty="0" err="1">
                <a:effectLst/>
              </a:rPr>
              <a:t>ίν</a:t>
            </a:r>
            <a:r>
              <a:rPr lang="en-US" sz="2000" b="0" i="0" dirty="0">
                <a:effectLst/>
              </a:rPr>
              <a:t>αι μια πλατφόρμα μάθησης που βασίζεται σε παιχνίδια, που χρησιμοποιείται ως εκπαιδευτική τεχνολογία. Τα πα</a:t>
            </a:r>
            <a:r>
              <a:rPr lang="en-US" sz="2000" b="0" i="0" dirty="0" err="1">
                <a:effectLst/>
              </a:rPr>
              <a:t>ιχνίδι</a:t>
            </a:r>
            <a:r>
              <a:rPr lang="en-US" sz="2000" b="0" i="0" dirty="0">
                <a:effectLst/>
              </a:rPr>
              <a:t>α εκμάθησής του, γνωστά και ως "kahoots", είναι κουίζ πολλαπλών επιλογών που δημιουργούνται από τους χρήστες και είναι προσβάσιμα μέσω ενός προγράμματος περιήγησης ιστού ή του Kahoot! 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E962E0-C3E4-3116-447A-20F4DF71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4" y="208193"/>
            <a:ext cx="4742951" cy="16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hoot! : One of the best students' response systems — Educraft">
            <a:extLst>
              <a:ext uri="{FF2B5EF4-FFF2-40B4-BE49-F238E27FC236}">
                <a16:creationId xmlns:a16="http://schemas.microsoft.com/office/drawing/2014/main" id="{0D778AE2-985E-BA43-411D-D749BB53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77716"/>
            <a:ext cx="6381750" cy="3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6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9E51FB-A1B6-4E77-9260-DDE09400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54F66-6915-49F6-935A-7E08AA1D3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5964E19-652C-CF09-927A-97F92CF7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4" y="2404690"/>
            <a:ext cx="5613569" cy="3648820"/>
          </a:xfrm>
          <a:prstGeom prst="rect">
            <a:avLst/>
          </a:prstGeom>
        </p:spPr>
      </p:pic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AD57A2A-C489-ABCD-8DA2-6C86265F5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97" y="3274405"/>
            <a:ext cx="5613569" cy="26243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9DD144-9FCC-9D9B-967E-76E25C98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00" y="730717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3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156</TotalTime>
  <Words>211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Tahoma</vt:lpstr>
      <vt:lpstr>Wingdings</vt:lpstr>
      <vt:lpstr>Banded</vt:lpstr>
      <vt:lpstr>PowerPoint Presentation</vt:lpstr>
      <vt:lpstr>Key Action 1 Mobility </vt:lpstr>
      <vt:lpstr>Lessons in Valencia from the 4th to the 8th of July 2022, from 9:00 to 13:45.  </vt:lpstr>
      <vt:lpstr>Εκπαιδευτρια και συμμετεχοντεσ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Action 1 Mobility</dc:title>
  <dc:creator>Νόνη Ελευθερίου</dc:creator>
  <cp:lastModifiedBy>Yiola Palatou</cp:lastModifiedBy>
  <cp:revision>11</cp:revision>
  <dcterms:created xsi:type="dcterms:W3CDTF">2022-08-09T17:10:19Z</dcterms:created>
  <dcterms:modified xsi:type="dcterms:W3CDTF">2022-11-22T07:04:39Z</dcterms:modified>
</cp:coreProperties>
</file>