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4" r:id="rId4"/>
    <p:sldId id="261" r:id="rId5"/>
    <p:sldId id="257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5B2F0-E51E-48D2-AF6E-B971317D962F}" v="92" dt="2022-11-19T17:04:2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2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9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FC56-10E6-4A8C-A3F5-5548522221E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nonielefth/f5u8n5awpdnnm8tw" TargetMode="External"/><Relationship Id="rId2" Type="http://schemas.openxmlformats.org/officeDocument/2006/relationships/hyperlink" Target="https://www.padle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dlet.com/nonielefth/arg7e1orjpe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312155/%CE%B2%CE%B1%CF%83%CE%B9%CE%BA%CE%BF%CE%AF-%CF%8C%CF%81%CE%BF%CE%B9-%CF%84%CE%B7%CF%82-%CF%80%CF%81%CF%8C%CF%84%CE%B1%CF%83%CE%B7%CF%82-%CE%BA%CE%B1%CF%84%CE%B7%CE%B3%CE%BF%CF%81%CE%BF%CF%8D%CE%BC%CE%B5%CE%BD%CE%BF-%CE%B1%CE%BD%CF%84%CE%B9%CE%BA%CE%B5%CE%AF%CE%BC%CE%B5%CE%BD%CE%BF-%CF%85%CF%80%CE%BF%CE%BA%CE%B5%CE%AF%CE%BC%CE%B5%CE%BD%CE%BF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949529" TargetMode="External"/><Relationship Id="rId2" Type="http://schemas.openxmlformats.org/officeDocument/2006/relationships/hyperlink" Target="https://www.baamboozle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55f87d7eb4c74244e22fd7" TargetMode="External"/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DB7F8F-934D-142B-6012-1557FE84C8BE}"/>
              </a:ext>
            </a:extLst>
          </p:cNvPr>
          <p:cNvSpPr txBox="1"/>
          <p:nvPr/>
        </p:nvSpPr>
        <p:spPr>
          <a:xfrm>
            <a:off x="1865745" y="2050473"/>
            <a:ext cx="8534400" cy="331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ΔΗΜΟΤΙΚΟ ΣΧΟΛΕΙΟ ΜΑΚΕΔΟΝΙΤΙΣΣΑΣ Α΄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PLUS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 2020-1-CY01-KA101-065818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“Looking Ahead to The 2020s: New Decade, New Technologies, New Challenges”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Σχολική Χρονιά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2020-2022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508AEB8-299E-9D0D-8A51-4A012782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17" y="2848689"/>
            <a:ext cx="1466965" cy="82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2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Padlet can do for your classroom- - Padlet Toolkit">
            <a:extLst>
              <a:ext uri="{FF2B5EF4-FFF2-40B4-BE49-F238E27FC236}">
                <a16:creationId xmlns:a16="http://schemas.microsoft.com/office/drawing/2014/main" id="{C0019E16-BA00-B868-2B91-60E40F63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0" y="2336800"/>
            <a:ext cx="5282540" cy="36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D797C3-E231-1A88-B1A6-CA6807AD81AD}"/>
              </a:ext>
            </a:extLst>
          </p:cNvPr>
          <p:cNvSpPr/>
          <p:nvPr/>
        </p:nvSpPr>
        <p:spPr>
          <a:xfrm>
            <a:off x="766913" y="239380"/>
            <a:ext cx="10658174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Κοινός πίνακας για ταυτόχρονη συμμετοχή</a:t>
            </a:r>
          </a:p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αθητών -δασκάλου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C5825-4D62-8D25-24A3-DC38393EBCFF}"/>
              </a:ext>
            </a:extLst>
          </p:cNvPr>
          <p:cNvSpPr txBox="1"/>
          <p:nvPr/>
        </p:nvSpPr>
        <p:spPr>
          <a:xfrm>
            <a:off x="5956809" y="1809208"/>
            <a:ext cx="5966691" cy="5016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u="sng" dirty="0"/>
              <a:t>Μπορεί να χρησιμοποιηθεί για</a:t>
            </a:r>
            <a:r>
              <a:rPr lang="en-US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Debate – </a:t>
            </a:r>
            <a:r>
              <a:rPr lang="el-GR" sz="3200" dirty="0"/>
              <a:t>Επιχειρηματολογία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Διερεύνηση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Έκφραση συναισθημάτων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Δηλώσεις / Απόψεις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Σύνθεση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Προετοιμασία για γραπτό λόγο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Ανάλυση κειμένου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κ.ά.</a:t>
            </a:r>
          </a:p>
        </p:txBody>
      </p:sp>
    </p:spTree>
    <p:extLst>
      <p:ext uri="{BB962C8B-B14F-4D97-AF65-F5344CB8AC3E}">
        <p14:creationId xmlns:p14="http://schemas.microsoft.com/office/powerpoint/2010/main" val="157493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BED68-85AE-65ED-55DC-667C5E49A842}"/>
              </a:ext>
            </a:extLst>
          </p:cNvPr>
          <p:cNvSpPr txBox="1"/>
          <p:nvPr/>
        </p:nvSpPr>
        <p:spPr>
          <a:xfrm>
            <a:off x="586509" y="1046080"/>
            <a:ext cx="11314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https://www.padlet.com</a:t>
            </a:r>
            <a:endParaRPr lang="en-US" sz="6000" dirty="0"/>
          </a:p>
          <a:p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72BFF8-EF52-94D2-6ABE-3C2CD349972C}"/>
              </a:ext>
            </a:extLst>
          </p:cNvPr>
          <p:cNvSpPr/>
          <p:nvPr/>
        </p:nvSpPr>
        <p:spPr>
          <a:xfrm>
            <a:off x="-269493" y="2707982"/>
            <a:ext cx="12730986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Παραδείγματα εκπαιδευτικής εφαρμογής</a:t>
            </a:r>
            <a:r>
              <a:rPr lang="en-US" sz="5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https://padlet.com/nonielefth/f5u8n5awpdnnm8tw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https://padlet.com/nonielefth/arg7e1orjpeh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5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7" name="Group 308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8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38" name="Group 310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4" name="Isosceles Triangle 310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139" name="Rectangle 3106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0" name="Group 3108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110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EFE99E-1413-4CF6-0F5A-3F845570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614902"/>
            <a:ext cx="8081960" cy="943954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</a:rPr>
              <a:t>WORDWALL</a:t>
            </a:r>
          </a:p>
        </p:txBody>
      </p:sp>
      <p:sp>
        <p:nvSpPr>
          <p:cNvPr id="3130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31B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2" name="Rectangle 3131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31B4F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Wordwall - Google Workspace Marketplace">
            <a:extLst>
              <a:ext uri="{FF2B5EF4-FFF2-40B4-BE49-F238E27FC236}">
                <a16:creationId xmlns:a16="http://schemas.microsoft.com/office/drawing/2014/main" id="{F081949A-2A43-88F4-8E76-13A67326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904" y="1010896"/>
            <a:ext cx="5038709" cy="320971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2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BED68-85AE-65ED-55DC-667C5E49A842}"/>
              </a:ext>
            </a:extLst>
          </p:cNvPr>
          <p:cNvSpPr txBox="1"/>
          <p:nvPr/>
        </p:nvSpPr>
        <p:spPr>
          <a:xfrm>
            <a:off x="1040880" y="862089"/>
            <a:ext cx="113145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hlinkClick r:id="rId2"/>
              </a:rPr>
              <a:t>https://wordwall.net/</a:t>
            </a:r>
            <a:endParaRPr lang="en-US" sz="7200" dirty="0"/>
          </a:p>
          <a:p>
            <a:endParaRPr lang="en-US" sz="7200" dirty="0"/>
          </a:p>
          <a:p>
            <a:endParaRPr lang="en-US" sz="6000" dirty="0"/>
          </a:p>
          <a:p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DE941-7EF5-E8C7-AAE0-5F9AD9C57013}"/>
              </a:ext>
            </a:extLst>
          </p:cNvPr>
          <p:cNvSpPr/>
          <p:nvPr/>
        </p:nvSpPr>
        <p:spPr>
          <a:xfrm>
            <a:off x="797156" y="3632352"/>
            <a:ext cx="103539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Παράδειγμα εκπαιδευτικής εφαρμογής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7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DAF0-9316-1BF4-1D63-600778A9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8" y="206747"/>
            <a:ext cx="8679915" cy="1748729"/>
          </a:xfrm>
        </p:spPr>
        <p:txBody>
          <a:bodyPr/>
          <a:lstStyle/>
          <a:p>
            <a:r>
              <a:rPr lang="en-GB" dirty="0"/>
              <a:t>Key Action 1 Mobility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42C30-12BE-5A44-9395-8900A65CB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051" y="2250040"/>
            <a:ext cx="8973308" cy="2960589"/>
          </a:xfrm>
        </p:spPr>
        <p:txBody>
          <a:bodyPr>
            <a:normAutofit fontScale="32500" lnSpcReduction="20000"/>
          </a:bodyPr>
          <a:lstStyle/>
          <a:p>
            <a:r>
              <a:rPr lang="en-GB" sz="9000" b="1" dirty="0"/>
              <a:t>Tablets and Smartphones:</a:t>
            </a:r>
          </a:p>
          <a:p>
            <a:r>
              <a:rPr lang="en-GB" sz="9000" b="1" dirty="0"/>
              <a:t>Using Mobile Devices as Educational Tools</a:t>
            </a:r>
          </a:p>
          <a:p>
            <a:endParaRPr lang="el-GR" sz="9000" b="1" dirty="0"/>
          </a:p>
          <a:p>
            <a:r>
              <a:rPr lang="el-GR" sz="9000" b="1" dirty="0"/>
              <a:t>Ν</a:t>
            </a:r>
            <a:r>
              <a:rPr lang="en-US" sz="9000" b="1" dirty="0" err="1"/>
              <a:t>oni</a:t>
            </a:r>
            <a:r>
              <a:rPr lang="en-US" sz="9000" b="1" dirty="0"/>
              <a:t> </a:t>
            </a:r>
            <a:r>
              <a:rPr lang="en-US" sz="9000" b="1" dirty="0" err="1"/>
              <a:t>Eleftheriou</a:t>
            </a:r>
            <a:r>
              <a:rPr lang="en-US" sz="9000" b="1" dirty="0"/>
              <a:t> </a:t>
            </a:r>
            <a:endParaRPr lang="en-GB" sz="9000" b="1" dirty="0"/>
          </a:p>
          <a:p>
            <a:r>
              <a:rPr lang="en-GB" sz="9000" b="1" dirty="0"/>
              <a:t>Barcelona: 2/8/21-8/8/21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9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" name="Picture 2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5B85C059-6F9B-97A4-D9CD-6A06DBEA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96" y="457994"/>
            <a:ext cx="4445793" cy="5927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587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90B6B-1506-8839-3749-3ACAC8966E6B}"/>
              </a:ext>
            </a:extLst>
          </p:cNvPr>
          <p:cNvSpPr/>
          <p:nvPr/>
        </p:nvSpPr>
        <p:spPr>
          <a:xfrm>
            <a:off x="1199007" y="2071407"/>
            <a:ext cx="9535367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Χρήσιμα ψηφιακά εργαλεία</a:t>
            </a:r>
          </a:p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για ένα </a:t>
            </a:r>
            <a:r>
              <a:rPr lang="el-GR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διαδραστικό</a:t>
            </a:r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μάθημα</a:t>
            </a:r>
          </a:p>
        </p:txBody>
      </p:sp>
    </p:spTree>
    <p:extLst>
      <p:ext uri="{BB962C8B-B14F-4D97-AF65-F5344CB8AC3E}">
        <p14:creationId xmlns:p14="http://schemas.microsoft.com/office/powerpoint/2010/main" val="112063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E61DA-EB15-E9A7-AE6F-B77A8F56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2" y="1357457"/>
            <a:ext cx="11373512" cy="5369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2E12A-16B1-E0EA-09CA-796F65748115}"/>
              </a:ext>
            </a:extLst>
          </p:cNvPr>
          <p:cNvSpPr/>
          <p:nvPr/>
        </p:nvSpPr>
        <p:spPr>
          <a:xfrm>
            <a:off x="3745296" y="205663"/>
            <a:ext cx="4373468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Baamboozle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BED68-85AE-65ED-55DC-667C5E49A842}"/>
              </a:ext>
            </a:extLst>
          </p:cNvPr>
          <p:cNvSpPr txBox="1"/>
          <p:nvPr/>
        </p:nvSpPr>
        <p:spPr>
          <a:xfrm>
            <a:off x="586509" y="1046080"/>
            <a:ext cx="11314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https://www.baamboozle.com</a:t>
            </a:r>
            <a:endParaRPr lang="en-US" sz="6000" dirty="0"/>
          </a:p>
          <a:p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72BFF8-EF52-94D2-6ABE-3C2CD349972C}"/>
              </a:ext>
            </a:extLst>
          </p:cNvPr>
          <p:cNvSpPr/>
          <p:nvPr/>
        </p:nvSpPr>
        <p:spPr>
          <a:xfrm>
            <a:off x="95190" y="2985072"/>
            <a:ext cx="12001619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Παράδειγμα εκπαιδευτικής εφαρμογής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https://www.baamboozle.com/game/949529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2E12A-16B1-E0EA-09CA-796F65748115}"/>
              </a:ext>
            </a:extLst>
          </p:cNvPr>
          <p:cNvSpPr/>
          <p:nvPr/>
        </p:nvSpPr>
        <p:spPr>
          <a:xfrm>
            <a:off x="3745296" y="205663"/>
            <a:ext cx="4373468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Edpuzzle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E7A8-7A8F-480C-E844-BC1ABEAA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1201163"/>
            <a:ext cx="11687175" cy="56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BED68-85AE-65ED-55DC-667C5E49A842}"/>
              </a:ext>
            </a:extLst>
          </p:cNvPr>
          <p:cNvSpPr txBox="1"/>
          <p:nvPr/>
        </p:nvSpPr>
        <p:spPr>
          <a:xfrm>
            <a:off x="1076036" y="1138443"/>
            <a:ext cx="113145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hlinkClick r:id="rId2"/>
              </a:rPr>
              <a:t>https://edpuzzle.com/</a:t>
            </a:r>
            <a:endParaRPr lang="en-US" sz="7200" dirty="0"/>
          </a:p>
          <a:p>
            <a:endParaRPr lang="en-US" sz="6000" dirty="0"/>
          </a:p>
          <a:p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DE941-7EF5-E8C7-AAE0-5F9AD9C57013}"/>
              </a:ext>
            </a:extLst>
          </p:cNvPr>
          <p:cNvSpPr/>
          <p:nvPr/>
        </p:nvSpPr>
        <p:spPr>
          <a:xfrm>
            <a:off x="-81238" y="3124353"/>
            <a:ext cx="1235447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Παράδειγμα εκπαιδευτικής εφαρμογής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https://edpuzzle.com/media/6055f87d7eb4c74244e22fd7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2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roup 103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45" name="Group 105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46" name="Rectangle 1056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C4CEA5-B99D-3369-D343-DE440E3C79EE}"/>
              </a:ext>
            </a:extLst>
          </p:cNvPr>
          <p:cNvSpPr/>
          <p:nvPr/>
        </p:nvSpPr>
        <p:spPr>
          <a:xfrm>
            <a:off x="8825306" y="1477651"/>
            <a:ext cx="2929372" cy="2468207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-15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PADLET</a:t>
            </a:r>
          </a:p>
        </p:txBody>
      </p:sp>
      <p:sp>
        <p:nvSpPr>
          <p:cNvPr id="1148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: Shape 1084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Padlet for Teachers- Step by Step Guide | Educational Technology and Mobile  Learning">
            <a:extLst>
              <a:ext uri="{FF2B5EF4-FFF2-40B4-BE49-F238E27FC236}">
                <a16:creationId xmlns:a16="http://schemas.microsoft.com/office/drawing/2014/main" id="{703A2936-47F9-F8B1-E54F-A72F8433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 bwMode="auto"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108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66</TotalTime>
  <Words>174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Wingdings</vt:lpstr>
      <vt:lpstr>Atlas</vt:lpstr>
      <vt:lpstr>PowerPoint Presentation</vt:lpstr>
      <vt:lpstr>Key Action 1 Mobility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WORDWALL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Action 1 Mobility</dc:title>
  <dc:creator>Νόνη Ελευθερίου</dc:creator>
  <cp:lastModifiedBy>Νόνη Ελευθερίου</cp:lastModifiedBy>
  <cp:revision>2</cp:revision>
  <dcterms:created xsi:type="dcterms:W3CDTF">2022-08-09T17:10:19Z</dcterms:created>
  <dcterms:modified xsi:type="dcterms:W3CDTF">2022-11-19T17:05:31Z</dcterms:modified>
</cp:coreProperties>
</file>