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Νόνη Ελευθερίου" userId="10c16bb9-cd64-4a45-a73a-c0624c531533" providerId="ADAL" clId="{12502B06-1E64-4F65-99E6-CB80AC603CC4}"/>
    <pc:docChg chg="custSel modSld">
      <pc:chgData name="Νόνη Ελευθερίου" userId="10c16bb9-cd64-4a45-a73a-c0624c531533" providerId="ADAL" clId="{12502B06-1E64-4F65-99E6-CB80AC603CC4}" dt="2025-07-01T09:32:45.771" v="8" actId="1076"/>
      <pc:docMkLst>
        <pc:docMk/>
      </pc:docMkLst>
      <pc:sldChg chg="addSp delSp modSp mod">
        <pc:chgData name="Νόνη Ελευθερίου" userId="10c16bb9-cd64-4a45-a73a-c0624c531533" providerId="ADAL" clId="{12502B06-1E64-4F65-99E6-CB80AC603CC4}" dt="2025-07-01T09:32:27.714" v="2" actId="14100"/>
        <pc:sldMkLst>
          <pc:docMk/>
          <pc:sldMk cId="0" sldId="257"/>
        </pc:sldMkLst>
        <pc:spChg chg="mod">
          <ac:chgData name="Νόνη Ελευθερίου" userId="10c16bb9-cd64-4a45-a73a-c0624c531533" providerId="ADAL" clId="{12502B06-1E64-4F65-99E6-CB80AC603CC4}" dt="2025-07-01T09:32:19.630" v="0" actId="26606"/>
          <ac:spMkLst>
            <pc:docMk/>
            <pc:sldMk cId="0" sldId="257"/>
            <ac:spMk id="2" creationId="{00000000-0000-0000-0000-000000000000}"/>
          </ac:spMkLst>
        </pc:spChg>
        <pc:spChg chg="del">
          <ac:chgData name="Νόνη Ελευθερίου" userId="10c16bb9-cd64-4a45-a73a-c0624c531533" providerId="ADAL" clId="{12502B06-1E64-4F65-99E6-CB80AC603CC4}" dt="2025-07-01T09:32:19.630" v="0" actId="26606"/>
          <ac:spMkLst>
            <pc:docMk/>
            <pc:sldMk cId="0" sldId="257"/>
            <ac:spMk id="13" creationId="{3A7E003E-EE76-4207-A774-A645C37F1D27}"/>
          </ac:spMkLst>
        </pc:spChg>
        <pc:spChg chg="del">
          <ac:chgData name="Νόνη Ελευθερίου" userId="10c16bb9-cd64-4a45-a73a-c0624c531533" providerId="ADAL" clId="{12502B06-1E64-4F65-99E6-CB80AC603CC4}" dt="2025-07-01T09:32:19.630" v="0" actId="26606"/>
          <ac:spMkLst>
            <pc:docMk/>
            <pc:sldMk cId="0" sldId="257"/>
            <ac:spMk id="14" creationId="{FBD77573-9EF2-4C35-8285-A1CF6FBB0EA5}"/>
          </ac:spMkLst>
        </pc:spChg>
        <pc:spChg chg="add">
          <ac:chgData name="Νόνη Ελευθερίου" userId="10c16bb9-cd64-4a45-a73a-c0624c531533" providerId="ADAL" clId="{12502B06-1E64-4F65-99E6-CB80AC603CC4}" dt="2025-07-01T09:32:19.630" v="0" actId="26606"/>
          <ac:spMkLst>
            <pc:docMk/>
            <pc:sldMk cId="0" sldId="257"/>
            <ac:spMk id="20" creationId="{9DBC8166-481C-4473-95F5-9A5B9073B7F1}"/>
          </ac:spMkLst>
        </pc:spChg>
        <pc:spChg chg="add">
          <ac:chgData name="Νόνη Ελευθερίου" userId="10c16bb9-cd64-4a45-a73a-c0624c531533" providerId="ADAL" clId="{12502B06-1E64-4F65-99E6-CB80AC603CC4}" dt="2025-07-01T09:32:19.630" v="0" actId="26606"/>
          <ac:spMkLst>
            <pc:docMk/>
            <pc:sldMk cId="0" sldId="257"/>
            <ac:spMk id="22" creationId="{A5A5CE6E-90AF-4D43-A014-1F9EC83EB93D}"/>
          </ac:spMkLst>
        </pc:spChg>
        <pc:graphicFrameChg chg="mod modGraphic">
          <ac:chgData name="Νόνη Ελευθερίου" userId="10c16bb9-cd64-4a45-a73a-c0624c531533" providerId="ADAL" clId="{12502B06-1E64-4F65-99E6-CB80AC603CC4}" dt="2025-07-01T09:32:27.714" v="2" actId="14100"/>
          <ac:graphicFrameMkLst>
            <pc:docMk/>
            <pc:sldMk cId="0" sldId="257"/>
            <ac:graphicFrameMk id="15" creationId="{17C46EFB-5F2C-CFAC-6019-89C7E15BEADD}"/>
          </ac:graphicFrameMkLst>
        </pc:graphicFrameChg>
      </pc:sldChg>
      <pc:sldChg chg="modSp mod">
        <pc:chgData name="Νόνη Ελευθερίου" userId="10c16bb9-cd64-4a45-a73a-c0624c531533" providerId="ADAL" clId="{12502B06-1E64-4F65-99E6-CB80AC603CC4}" dt="2025-07-01T09:32:45.771" v="8" actId="1076"/>
        <pc:sldMkLst>
          <pc:docMk/>
          <pc:sldMk cId="0" sldId="258"/>
        </pc:sldMkLst>
        <pc:spChg chg="mod">
          <ac:chgData name="Νόνη Ελευθερίου" userId="10c16bb9-cd64-4a45-a73a-c0624c531533" providerId="ADAL" clId="{12502B06-1E64-4F65-99E6-CB80AC603CC4}" dt="2025-07-01T09:32:38.947" v="6" actId="1076"/>
          <ac:spMkLst>
            <pc:docMk/>
            <pc:sldMk cId="0" sldId="258"/>
            <ac:spMk id="2" creationId="{00000000-0000-0000-0000-000000000000}"/>
          </ac:spMkLst>
        </pc:spChg>
        <pc:graphicFrameChg chg="mod">
          <ac:chgData name="Νόνη Ελευθερίου" userId="10c16bb9-cd64-4a45-a73a-c0624c531533" providerId="ADAL" clId="{12502B06-1E64-4F65-99E6-CB80AC603CC4}" dt="2025-07-01T09:32:45.771" v="8" actId="1076"/>
          <ac:graphicFrameMkLst>
            <pc:docMk/>
            <pc:sldMk cId="0" sldId="258"/>
            <ac:graphicFrameMk id="19" creationId="{1F9A01B7-F27D-61AD-4C7A-9884BE178933}"/>
          </ac:graphicFrameMkLst>
        </pc:graphicFrame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3D266-0EB3-4435-9D2D-C60BA614B1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9A5EBA-B84C-46E1-8F91-A3F47DA14AFA}">
      <dgm:prSet/>
      <dgm:spPr/>
      <dgm:t>
        <a:bodyPr/>
        <a:lstStyle/>
        <a:p>
          <a:r>
            <a:rPr lang="en-US" dirty="0"/>
            <a:t>Sharing tools to bring calm, creativity &amp; connection into our classrooms</a:t>
          </a:r>
        </a:p>
      </dgm:t>
    </dgm:pt>
    <dgm:pt modelId="{8A00715E-E9F5-4949-A621-4BB5BAE2B768}" type="parTrans" cxnId="{9F6EF3CE-A781-48F3-97C8-3E11A1382178}">
      <dgm:prSet/>
      <dgm:spPr/>
      <dgm:t>
        <a:bodyPr/>
        <a:lstStyle/>
        <a:p>
          <a:endParaRPr lang="en-US"/>
        </a:p>
      </dgm:t>
    </dgm:pt>
    <dgm:pt modelId="{AF57E38E-D1B2-49B8-9E50-4E4F12805E8A}" type="sibTrans" cxnId="{9F6EF3CE-A781-48F3-97C8-3E11A1382178}">
      <dgm:prSet/>
      <dgm:spPr/>
      <dgm:t>
        <a:bodyPr/>
        <a:lstStyle/>
        <a:p>
          <a:endParaRPr lang="en-US"/>
        </a:p>
      </dgm:t>
    </dgm:pt>
    <dgm:pt modelId="{D8C82581-A25E-4107-9F42-4C6FE3855D9D}">
      <dgm:prSet/>
      <dgm:spPr/>
      <dgm:t>
        <a:bodyPr/>
        <a:lstStyle/>
        <a:p>
          <a:r>
            <a:rPr lang="en-US"/>
            <a:t>Noni Eleftheriou 2024-25</a:t>
          </a:r>
        </a:p>
      </dgm:t>
    </dgm:pt>
    <dgm:pt modelId="{E506C7AA-FE53-4ECB-9734-FDB405D4EF9D}" type="parTrans" cxnId="{BEDAFC8D-017E-4BB7-AE22-A9FF46452E19}">
      <dgm:prSet/>
      <dgm:spPr/>
      <dgm:t>
        <a:bodyPr/>
        <a:lstStyle/>
        <a:p>
          <a:endParaRPr lang="en-US"/>
        </a:p>
      </dgm:t>
    </dgm:pt>
    <dgm:pt modelId="{F2F4A361-B76D-4ECF-AC3D-8461F2EA8B11}" type="sibTrans" cxnId="{BEDAFC8D-017E-4BB7-AE22-A9FF46452E19}">
      <dgm:prSet/>
      <dgm:spPr/>
      <dgm:t>
        <a:bodyPr/>
        <a:lstStyle/>
        <a:p>
          <a:endParaRPr lang="en-US"/>
        </a:p>
      </dgm:t>
    </dgm:pt>
    <dgm:pt modelId="{E8C55524-BF5A-41F5-9E9A-D952EF319DB8}">
      <dgm:prSet/>
      <dgm:spPr/>
      <dgm:t>
        <a:bodyPr/>
        <a:lstStyle/>
        <a:p>
          <a:r>
            <a:rPr lang="en-GB" dirty="0"/>
            <a:t>Project 2024-1-CY01-KA122-SCH-000209502</a:t>
          </a:r>
          <a:endParaRPr lang="en-US" dirty="0"/>
        </a:p>
      </dgm:t>
    </dgm:pt>
    <dgm:pt modelId="{E93E3803-796B-48E2-ABE4-CA0E9CA166AA}" type="parTrans" cxnId="{6089D7E4-B3FB-4D1F-AAF4-40ED4067F543}">
      <dgm:prSet/>
      <dgm:spPr/>
      <dgm:t>
        <a:bodyPr/>
        <a:lstStyle/>
        <a:p>
          <a:endParaRPr lang="en-US"/>
        </a:p>
      </dgm:t>
    </dgm:pt>
    <dgm:pt modelId="{9EAB80CA-67FB-48E9-A3FE-AA03FDF777A2}" type="sibTrans" cxnId="{6089D7E4-B3FB-4D1F-AAF4-40ED4067F543}">
      <dgm:prSet/>
      <dgm:spPr/>
      <dgm:t>
        <a:bodyPr/>
        <a:lstStyle/>
        <a:p>
          <a:endParaRPr lang="en-US"/>
        </a:p>
      </dgm:t>
    </dgm:pt>
    <dgm:pt modelId="{01334D97-D8AF-4048-84CA-A9483DC6471E}">
      <dgm:prSet/>
      <dgm:spPr/>
      <dgm:t>
        <a:bodyPr/>
        <a:lstStyle/>
        <a:p>
          <a:r>
            <a:rPr lang="en-GB"/>
            <a:t>Green Horizons: Learning new ways to raise the students’ Environmental Awareness,for building more eco-friendly societies.</a:t>
          </a:r>
          <a:endParaRPr lang="en-US"/>
        </a:p>
      </dgm:t>
    </dgm:pt>
    <dgm:pt modelId="{7AFF7667-6743-415E-8276-C25C1495C4C0}" type="parTrans" cxnId="{2E086E1D-CD75-4F38-9B30-19B5D228353E}">
      <dgm:prSet/>
      <dgm:spPr/>
      <dgm:t>
        <a:bodyPr/>
        <a:lstStyle/>
        <a:p>
          <a:endParaRPr lang="en-US"/>
        </a:p>
      </dgm:t>
    </dgm:pt>
    <dgm:pt modelId="{A5DE6C9D-8F17-4864-9E8B-444844A99DB5}" type="sibTrans" cxnId="{2E086E1D-CD75-4F38-9B30-19B5D228353E}">
      <dgm:prSet/>
      <dgm:spPr/>
      <dgm:t>
        <a:bodyPr/>
        <a:lstStyle/>
        <a:p>
          <a:endParaRPr lang="en-US"/>
        </a:p>
      </dgm:t>
    </dgm:pt>
    <dgm:pt modelId="{38687AE1-8B8E-4BA1-B7CF-96A47AFDE900}" type="pres">
      <dgm:prSet presAssocID="{6703D266-0EB3-4435-9D2D-C60BA614B13E}" presName="linear" presStyleCnt="0">
        <dgm:presLayoutVars>
          <dgm:animLvl val="lvl"/>
          <dgm:resizeHandles val="exact"/>
        </dgm:presLayoutVars>
      </dgm:prSet>
      <dgm:spPr/>
    </dgm:pt>
    <dgm:pt modelId="{9E8B3BA9-F631-4539-AA39-C200552DB8B3}" type="pres">
      <dgm:prSet presAssocID="{7C9A5EBA-B84C-46E1-8F91-A3F47DA14AFA}" presName="parentText" presStyleLbl="node1" presStyleIdx="0" presStyleCnt="4" custLinFactY="-19003" custLinFactNeighborY="-100000">
        <dgm:presLayoutVars>
          <dgm:chMax val="0"/>
          <dgm:bulletEnabled val="1"/>
        </dgm:presLayoutVars>
      </dgm:prSet>
      <dgm:spPr/>
    </dgm:pt>
    <dgm:pt modelId="{5F8D4661-A7E1-4EFD-87E3-861ED0E40F07}" type="pres">
      <dgm:prSet presAssocID="{AF57E38E-D1B2-49B8-9E50-4E4F12805E8A}" presName="spacer" presStyleCnt="0"/>
      <dgm:spPr/>
    </dgm:pt>
    <dgm:pt modelId="{92D6A50A-0906-41F1-9180-10697447D06D}" type="pres">
      <dgm:prSet presAssocID="{D8C82581-A25E-4107-9F42-4C6FE3855D9D}" presName="parentText" presStyleLbl="node1" presStyleIdx="1" presStyleCnt="4" custScaleY="46708" custLinFactY="195589" custLinFactNeighborY="200000">
        <dgm:presLayoutVars>
          <dgm:chMax val="0"/>
          <dgm:bulletEnabled val="1"/>
        </dgm:presLayoutVars>
      </dgm:prSet>
      <dgm:spPr/>
    </dgm:pt>
    <dgm:pt modelId="{60686120-B109-4653-8D37-57912481CA62}" type="pres">
      <dgm:prSet presAssocID="{F2F4A361-B76D-4ECF-AC3D-8461F2EA8B11}" presName="spacer" presStyleCnt="0"/>
      <dgm:spPr/>
    </dgm:pt>
    <dgm:pt modelId="{E0A0BA7A-BA11-40BC-93BB-45A22D2B659A}" type="pres">
      <dgm:prSet presAssocID="{E8C55524-BF5A-41F5-9E9A-D952EF319DB8}" presName="parentText" presStyleLbl="node1" presStyleIdx="2" presStyleCnt="4" custLinFactY="-70546" custLinFactNeighborY="-100000">
        <dgm:presLayoutVars>
          <dgm:chMax val="0"/>
          <dgm:bulletEnabled val="1"/>
        </dgm:presLayoutVars>
      </dgm:prSet>
      <dgm:spPr/>
    </dgm:pt>
    <dgm:pt modelId="{0D26BCC1-EEB2-4BCE-9FD7-8B00868689EA}" type="pres">
      <dgm:prSet presAssocID="{9EAB80CA-67FB-48E9-A3FE-AA03FDF777A2}" presName="spacer" presStyleCnt="0"/>
      <dgm:spPr/>
    </dgm:pt>
    <dgm:pt modelId="{C9F02928-2085-4543-8E33-D5011616E7BE}" type="pres">
      <dgm:prSet presAssocID="{01334D97-D8AF-4048-84CA-A9483DC6471E}" presName="parentText" presStyleLbl="node1" presStyleIdx="3" presStyleCnt="4" custLinFactY="-69702" custLinFactNeighborX="38" custLinFactNeighborY="-100000">
        <dgm:presLayoutVars>
          <dgm:chMax val="0"/>
          <dgm:bulletEnabled val="1"/>
        </dgm:presLayoutVars>
      </dgm:prSet>
      <dgm:spPr/>
    </dgm:pt>
  </dgm:ptLst>
  <dgm:cxnLst>
    <dgm:cxn modelId="{2E086E1D-CD75-4F38-9B30-19B5D228353E}" srcId="{6703D266-0EB3-4435-9D2D-C60BA614B13E}" destId="{01334D97-D8AF-4048-84CA-A9483DC6471E}" srcOrd="3" destOrd="0" parTransId="{7AFF7667-6743-415E-8276-C25C1495C4C0}" sibTransId="{A5DE6C9D-8F17-4864-9E8B-444844A99DB5}"/>
    <dgm:cxn modelId="{70604838-0344-49E7-ABB4-7C4D8FF863F2}" type="presOf" srcId="{D8C82581-A25E-4107-9F42-4C6FE3855D9D}" destId="{92D6A50A-0906-41F1-9180-10697447D06D}" srcOrd="0" destOrd="0" presId="urn:microsoft.com/office/officeart/2005/8/layout/vList2"/>
    <dgm:cxn modelId="{BEDAFC8D-017E-4BB7-AE22-A9FF46452E19}" srcId="{6703D266-0EB3-4435-9D2D-C60BA614B13E}" destId="{D8C82581-A25E-4107-9F42-4C6FE3855D9D}" srcOrd="1" destOrd="0" parTransId="{E506C7AA-FE53-4ECB-9734-FDB405D4EF9D}" sibTransId="{F2F4A361-B76D-4ECF-AC3D-8461F2EA8B11}"/>
    <dgm:cxn modelId="{79D08C91-CB75-430D-8384-9362AA129538}" type="presOf" srcId="{E8C55524-BF5A-41F5-9E9A-D952EF319DB8}" destId="{E0A0BA7A-BA11-40BC-93BB-45A22D2B659A}" srcOrd="0" destOrd="0" presId="urn:microsoft.com/office/officeart/2005/8/layout/vList2"/>
    <dgm:cxn modelId="{1E9BDBC7-6110-4C12-B368-990225A2B598}" type="presOf" srcId="{7C9A5EBA-B84C-46E1-8F91-A3F47DA14AFA}" destId="{9E8B3BA9-F631-4539-AA39-C200552DB8B3}" srcOrd="0" destOrd="0" presId="urn:microsoft.com/office/officeart/2005/8/layout/vList2"/>
    <dgm:cxn modelId="{9F6EF3CE-A781-48F3-97C8-3E11A1382178}" srcId="{6703D266-0EB3-4435-9D2D-C60BA614B13E}" destId="{7C9A5EBA-B84C-46E1-8F91-A3F47DA14AFA}" srcOrd="0" destOrd="0" parTransId="{8A00715E-E9F5-4949-A621-4BB5BAE2B768}" sibTransId="{AF57E38E-D1B2-49B8-9E50-4E4F12805E8A}"/>
    <dgm:cxn modelId="{056B45D9-31E9-47C3-9976-4CE021B60DC6}" type="presOf" srcId="{01334D97-D8AF-4048-84CA-A9483DC6471E}" destId="{C9F02928-2085-4543-8E33-D5011616E7BE}" srcOrd="0" destOrd="0" presId="urn:microsoft.com/office/officeart/2005/8/layout/vList2"/>
    <dgm:cxn modelId="{6089D7E4-B3FB-4D1F-AAF4-40ED4067F543}" srcId="{6703D266-0EB3-4435-9D2D-C60BA614B13E}" destId="{E8C55524-BF5A-41F5-9E9A-D952EF319DB8}" srcOrd="2" destOrd="0" parTransId="{E93E3803-796B-48E2-ABE4-CA0E9CA166AA}" sibTransId="{9EAB80CA-67FB-48E9-A3FE-AA03FDF777A2}"/>
    <dgm:cxn modelId="{D6D43AFA-39C9-48E5-AB02-995933FCA45F}" type="presOf" srcId="{6703D266-0EB3-4435-9D2D-C60BA614B13E}" destId="{38687AE1-8B8E-4BA1-B7CF-96A47AFDE900}" srcOrd="0" destOrd="0" presId="urn:microsoft.com/office/officeart/2005/8/layout/vList2"/>
    <dgm:cxn modelId="{BF02737D-51CD-4B6D-AD6E-3E4B94CA76C2}" type="presParOf" srcId="{38687AE1-8B8E-4BA1-B7CF-96A47AFDE900}" destId="{9E8B3BA9-F631-4539-AA39-C200552DB8B3}" srcOrd="0" destOrd="0" presId="urn:microsoft.com/office/officeart/2005/8/layout/vList2"/>
    <dgm:cxn modelId="{418864D2-0307-461F-AE69-E47ACEDDD9CB}" type="presParOf" srcId="{38687AE1-8B8E-4BA1-B7CF-96A47AFDE900}" destId="{5F8D4661-A7E1-4EFD-87E3-861ED0E40F07}" srcOrd="1" destOrd="0" presId="urn:microsoft.com/office/officeart/2005/8/layout/vList2"/>
    <dgm:cxn modelId="{3A7436D9-03D0-4046-97EE-5606D7D17B60}" type="presParOf" srcId="{38687AE1-8B8E-4BA1-B7CF-96A47AFDE900}" destId="{92D6A50A-0906-41F1-9180-10697447D06D}" srcOrd="2" destOrd="0" presId="urn:microsoft.com/office/officeart/2005/8/layout/vList2"/>
    <dgm:cxn modelId="{38708B8C-3921-47AF-918D-8EBF0A65C551}" type="presParOf" srcId="{38687AE1-8B8E-4BA1-B7CF-96A47AFDE900}" destId="{60686120-B109-4653-8D37-57912481CA62}" srcOrd="3" destOrd="0" presId="urn:microsoft.com/office/officeart/2005/8/layout/vList2"/>
    <dgm:cxn modelId="{3F9CC310-2BC0-48E4-A57F-00A87B6DFA13}" type="presParOf" srcId="{38687AE1-8B8E-4BA1-B7CF-96A47AFDE900}" destId="{E0A0BA7A-BA11-40BC-93BB-45A22D2B659A}" srcOrd="4" destOrd="0" presId="urn:microsoft.com/office/officeart/2005/8/layout/vList2"/>
    <dgm:cxn modelId="{CCEC29A8-C6B1-49E6-8A7C-31DF9C4E0A3F}" type="presParOf" srcId="{38687AE1-8B8E-4BA1-B7CF-96A47AFDE900}" destId="{0D26BCC1-EEB2-4BCE-9FD7-8B00868689EA}" srcOrd="5" destOrd="0" presId="urn:microsoft.com/office/officeart/2005/8/layout/vList2"/>
    <dgm:cxn modelId="{8A77CE73-7077-420E-AE3B-921E31CEC3FC}" type="presParOf" srcId="{38687AE1-8B8E-4BA1-B7CF-96A47AFDE900}" destId="{C9F02928-2085-4543-8E33-D5011616E7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5D187-3911-4887-BBDC-87F378EC53F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E46998-640A-4AA7-9193-28003C2F80DB}">
      <dgm:prSet/>
      <dgm:spPr/>
      <dgm:t>
        <a:bodyPr/>
        <a:lstStyle/>
        <a:p>
          <a:r>
            <a:rPr lang="en-US"/>
            <a:t>• Name: Wellbeing in Nature – Outdoor Activities for Mental and Physical Health</a:t>
          </a:r>
        </a:p>
      </dgm:t>
    </dgm:pt>
    <dgm:pt modelId="{27AE42F5-633A-47F6-BD54-7061AB3917FD}" type="parTrans" cxnId="{2F53CF5C-5571-4A3C-B33A-C8C8AE3F516F}">
      <dgm:prSet/>
      <dgm:spPr/>
      <dgm:t>
        <a:bodyPr/>
        <a:lstStyle/>
        <a:p>
          <a:endParaRPr lang="en-US"/>
        </a:p>
      </dgm:t>
    </dgm:pt>
    <dgm:pt modelId="{6952D6D4-64DB-41A2-8D80-676C13F1BD02}" type="sibTrans" cxnId="{2F53CF5C-5571-4A3C-B33A-C8C8AE3F516F}">
      <dgm:prSet/>
      <dgm:spPr/>
      <dgm:t>
        <a:bodyPr/>
        <a:lstStyle/>
        <a:p>
          <a:endParaRPr lang="en-US"/>
        </a:p>
      </dgm:t>
    </dgm:pt>
    <dgm:pt modelId="{CAAF5596-B411-4791-94AD-C93A5F07AA64}">
      <dgm:prSet/>
      <dgm:spPr/>
      <dgm:t>
        <a:bodyPr/>
        <a:lstStyle/>
        <a:p>
          <a:r>
            <a:rPr lang="en-US"/>
            <a:t>• Provider: Europass Teacher Academy</a:t>
          </a:r>
        </a:p>
      </dgm:t>
    </dgm:pt>
    <dgm:pt modelId="{41D27792-2C6E-4E11-B315-A372FD1B1E73}" type="parTrans" cxnId="{F462C7A5-E7A8-498F-93FC-405C6C00E1EC}">
      <dgm:prSet/>
      <dgm:spPr/>
      <dgm:t>
        <a:bodyPr/>
        <a:lstStyle/>
        <a:p>
          <a:endParaRPr lang="en-US"/>
        </a:p>
      </dgm:t>
    </dgm:pt>
    <dgm:pt modelId="{C7CB4852-5764-4F0F-A9DF-45EBF0DAF023}" type="sibTrans" cxnId="{F462C7A5-E7A8-498F-93FC-405C6C00E1EC}">
      <dgm:prSet/>
      <dgm:spPr/>
      <dgm:t>
        <a:bodyPr/>
        <a:lstStyle/>
        <a:p>
          <a:endParaRPr lang="en-US"/>
        </a:p>
      </dgm:t>
    </dgm:pt>
    <dgm:pt modelId="{B2366E54-6553-4866-BB4B-8A9BA15CC9D8}">
      <dgm:prSet/>
      <dgm:spPr/>
      <dgm:t>
        <a:bodyPr/>
        <a:lstStyle/>
        <a:p>
          <a:r>
            <a:rPr lang="en-US"/>
            <a:t>• Location: Lisbon</a:t>
          </a:r>
        </a:p>
      </dgm:t>
    </dgm:pt>
    <dgm:pt modelId="{8C467AA8-2A85-4141-8283-AB92C5889117}" type="parTrans" cxnId="{87AD1FF5-7FB5-49BF-98C9-338CB4826538}">
      <dgm:prSet/>
      <dgm:spPr/>
      <dgm:t>
        <a:bodyPr/>
        <a:lstStyle/>
        <a:p>
          <a:endParaRPr lang="en-US"/>
        </a:p>
      </dgm:t>
    </dgm:pt>
    <dgm:pt modelId="{9EA5D10B-760A-414F-9C60-FBDAFDEAADEC}" type="sibTrans" cxnId="{87AD1FF5-7FB5-49BF-98C9-338CB4826538}">
      <dgm:prSet/>
      <dgm:spPr/>
      <dgm:t>
        <a:bodyPr/>
        <a:lstStyle/>
        <a:p>
          <a:endParaRPr lang="en-US"/>
        </a:p>
      </dgm:t>
    </dgm:pt>
    <dgm:pt modelId="{64FAE441-1E75-48F5-88C6-DF1FE4FF03F0}">
      <dgm:prSet/>
      <dgm:spPr/>
      <dgm:t>
        <a:bodyPr/>
        <a:lstStyle/>
        <a:p>
          <a:r>
            <a:rPr lang="en-US"/>
            <a:t>• Duration: 1 week</a:t>
          </a:r>
        </a:p>
      </dgm:t>
    </dgm:pt>
    <dgm:pt modelId="{A53902F0-1D54-4AAF-8AD1-F16A665A987B}" type="parTrans" cxnId="{47D6996A-43FD-4C18-8096-7CA3E91927D2}">
      <dgm:prSet/>
      <dgm:spPr/>
      <dgm:t>
        <a:bodyPr/>
        <a:lstStyle/>
        <a:p>
          <a:endParaRPr lang="en-US"/>
        </a:p>
      </dgm:t>
    </dgm:pt>
    <dgm:pt modelId="{AC98D3E8-1B04-4071-8A80-5FEEC459F82E}" type="sibTrans" cxnId="{47D6996A-43FD-4C18-8096-7CA3E91927D2}">
      <dgm:prSet/>
      <dgm:spPr/>
      <dgm:t>
        <a:bodyPr/>
        <a:lstStyle/>
        <a:p>
          <a:endParaRPr lang="en-US"/>
        </a:p>
      </dgm:t>
    </dgm:pt>
    <dgm:pt modelId="{318D0C44-4DDC-457D-80D1-A8FFAE81136E}">
      <dgm:prSet/>
      <dgm:spPr/>
      <dgm:t>
        <a:bodyPr/>
        <a:lstStyle/>
        <a:p>
          <a:r>
            <a:rPr lang="en-US"/>
            <a:t>• Focus: Ecopsychology, mindfulness, social-emotional learning &amp; Biophilic Design</a:t>
          </a:r>
        </a:p>
      </dgm:t>
    </dgm:pt>
    <dgm:pt modelId="{7ADB8FF8-653A-4F72-A79A-B13DA214B435}" type="parTrans" cxnId="{A5B38003-0C01-40FD-92F5-74F9B58F39C4}">
      <dgm:prSet/>
      <dgm:spPr/>
      <dgm:t>
        <a:bodyPr/>
        <a:lstStyle/>
        <a:p>
          <a:endParaRPr lang="en-US"/>
        </a:p>
      </dgm:t>
    </dgm:pt>
    <dgm:pt modelId="{0E7A0AE6-FC3D-44DE-9CE6-47EF5E187D64}" type="sibTrans" cxnId="{A5B38003-0C01-40FD-92F5-74F9B58F39C4}">
      <dgm:prSet/>
      <dgm:spPr/>
      <dgm:t>
        <a:bodyPr/>
        <a:lstStyle/>
        <a:p>
          <a:endParaRPr lang="en-US"/>
        </a:p>
      </dgm:t>
    </dgm:pt>
    <dgm:pt modelId="{654DAC7C-A028-40AF-B73A-6731A137F676}" type="pres">
      <dgm:prSet presAssocID="{4505D187-3911-4887-BBDC-87F378EC53F7}" presName="Name0" presStyleCnt="0">
        <dgm:presLayoutVars>
          <dgm:dir/>
          <dgm:resizeHandles val="exact"/>
        </dgm:presLayoutVars>
      </dgm:prSet>
      <dgm:spPr/>
    </dgm:pt>
    <dgm:pt modelId="{549DF0D3-B001-4A6E-93B5-9F9405F82B09}" type="pres">
      <dgm:prSet presAssocID="{91E46998-640A-4AA7-9193-28003C2F80DB}" presName="node" presStyleLbl="node1" presStyleIdx="0" presStyleCnt="5">
        <dgm:presLayoutVars>
          <dgm:bulletEnabled val="1"/>
        </dgm:presLayoutVars>
      </dgm:prSet>
      <dgm:spPr/>
    </dgm:pt>
    <dgm:pt modelId="{F1C7E145-4F0A-43D9-8591-85F0C4037143}" type="pres">
      <dgm:prSet presAssocID="{6952D6D4-64DB-41A2-8D80-676C13F1BD02}" presName="sibTrans" presStyleLbl="sibTrans1D1" presStyleIdx="0" presStyleCnt="4"/>
      <dgm:spPr/>
    </dgm:pt>
    <dgm:pt modelId="{F3121580-E784-4448-87D7-DA4F26A9AC06}" type="pres">
      <dgm:prSet presAssocID="{6952D6D4-64DB-41A2-8D80-676C13F1BD02}" presName="connectorText" presStyleLbl="sibTrans1D1" presStyleIdx="0" presStyleCnt="4"/>
      <dgm:spPr/>
    </dgm:pt>
    <dgm:pt modelId="{48068E65-9F5B-4998-A502-E4D2A69A4BFA}" type="pres">
      <dgm:prSet presAssocID="{CAAF5596-B411-4791-94AD-C93A5F07AA64}" presName="node" presStyleLbl="node1" presStyleIdx="1" presStyleCnt="5">
        <dgm:presLayoutVars>
          <dgm:bulletEnabled val="1"/>
        </dgm:presLayoutVars>
      </dgm:prSet>
      <dgm:spPr/>
    </dgm:pt>
    <dgm:pt modelId="{1FC35658-E63B-416E-9DE5-B1AD7E8A8A7A}" type="pres">
      <dgm:prSet presAssocID="{C7CB4852-5764-4F0F-A9DF-45EBF0DAF023}" presName="sibTrans" presStyleLbl="sibTrans1D1" presStyleIdx="1" presStyleCnt="4"/>
      <dgm:spPr/>
    </dgm:pt>
    <dgm:pt modelId="{C016FEEA-2E9F-4796-B2B6-06AE8E186854}" type="pres">
      <dgm:prSet presAssocID="{C7CB4852-5764-4F0F-A9DF-45EBF0DAF023}" presName="connectorText" presStyleLbl="sibTrans1D1" presStyleIdx="1" presStyleCnt="4"/>
      <dgm:spPr/>
    </dgm:pt>
    <dgm:pt modelId="{2BD6B215-C481-4008-A3DC-5719D0A73AC9}" type="pres">
      <dgm:prSet presAssocID="{B2366E54-6553-4866-BB4B-8A9BA15CC9D8}" presName="node" presStyleLbl="node1" presStyleIdx="2" presStyleCnt="5">
        <dgm:presLayoutVars>
          <dgm:bulletEnabled val="1"/>
        </dgm:presLayoutVars>
      </dgm:prSet>
      <dgm:spPr/>
    </dgm:pt>
    <dgm:pt modelId="{EF05EB94-1C4C-4FF1-84B6-5431EF7D6FC2}" type="pres">
      <dgm:prSet presAssocID="{9EA5D10B-760A-414F-9C60-FBDAFDEAADEC}" presName="sibTrans" presStyleLbl="sibTrans1D1" presStyleIdx="2" presStyleCnt="4"/>
      <dgm:spPr/>
    </dgm:pt>
    <dgm:pt modelId="{F7CF1E58-129C-463D-8E23-544F733F914F}" type="pres">
      <dgm:prSet presAssocID="{9EA5D10B-760A-414F-9C60-FBDAFDEAADEC}" presName="connectorText" presStyleLbl="sibTrans1D1" presStyleIdx="2" presStyleCnt="4"/>
      <dgm:spPr/>
    </dgm:pt>
    <dgm:pt modelId="{65B6EC89-923B-4822-A566-25B6BF3AF008}" type="pres">
      <dgm:prSet presAssocID="{64FAE441-1E75-48F5-88C6-DF1FE4FF03F0}" presName="node" presStyleLbl="node1" presStyleIdx="3" presStyleCnt="5">
        <dgm:presLayoutVars>
          <dgm:bulletEnabled val="1"/>
        </dgm:presLayoutVars>
      </dgm:prSet>
      <dgm:spPr/>
    </dgm:pt>
    <dgm:pt modelId="{24C5392F-67AC-46B8-8DCF-A6B30998BE3A}" type="pres">
      <dgm:prSet presAssocID="{AC98D3E8-1B04-4071-8A80-5FEEC459F82E}" presName="sibTrans" presStyleLbl="sibTrans1D1" presStyleIdx="3" presStyleCnt="4"/>
      <dgm:spPr/>
    </dgm:pt>
    <dgm:pt modelId="{6BD3D60A-D124-4681-9253-80CE4DB48E19}" type="pres">
      <dgm:prSet presAssocID="{AC98D3E8-1B04-4071-8A80-5FEEC459F82E}" presName="connectorText" presStyleLbl="sibTrans1D1" presStyleIdx="3" presStyleCnt="4"/>
      <dgm:spPr/>
    </dgm:pt>
    <dgm:pt modelId="{9D32E1F3-5B9B-44C9-BC49-4853F634A047}" type="pres">
      <dgm:prSet presAssocID="{318D0C44-4DDC-457D-80D1-A8FFAE81136E}" presName="node" presStyleLbl="node1" presStyleIdx="4" presStyleCnt="5">
        <dgm:presLayoutVars>
          <dgm:bulletEnabled val="1"/>
        </dgm:presLayoutVars>
      </dgm:prSet>
      <dgm:spPr/>
    </dgm:pt>
  </dgm:ptLst>
  <dgm:cxnLst>
    <dgm:cxn modelId="{A5B38003-0C01-40FD-92F5-74F9B58F39C4}" srcId="{4505D187-3911-4887-BBDC-87F378EC53F7}" destId="{318D0C44-4DDC-457D-80D1-A8FFAE81136E}" srcOrd="4" destOrd="0" parTransId="{7ADB8FF8-653A-4F72-A79A-B13DA214B435}" sibTransId="{0E7A0AE6-FC3D-44DE-9CE6-47EF5E187D64}"/>
    <dgm:cxn modelId="{2C2DB20E-CF87-4EDB-8510-466928DD85A9}" type="presOf" srcId="{C7CB4852-5764-4F0F-A9DF-45EBF0DAF023}" destId="{C016FEEA-2E9F-4796-B2B6-06AE8E186854}" srcOrd="1" destOrd="0" presId="urn:microsoft.com/office/officeart/2016/7/layout/RepeatingBendingProcessNew"/>
    <dgm:cxn modelId="{877DFF15-8DFB-44F4-97BB-45777191257F}" type="presOf" srcId="{6952D6D4-64DB-41A2-8D80-676C13F1BD02}" destId="{F3121580-E784-4448-87D7-DA4F26A9AC06}" srcOrd="1" destOrd="0" presId="urn:microsoft.com/office/officeart/2016/7/layout/RepeatingBendingProcessNew"/>
    <dgm:cxn modelId="{8EA70A32-1FA5-4236-AC09-A5EC3078B6D6}" type="presOf" srcId="{AC98D3E8-1B04-4071-8A80-5FEEC459F82E}" destId="{6BD3D60A-D124-4681-9253-80CE4DB48E19}" srcOrd="1" destOrd="0" presId="urn:microsoft.com/office/officeart/2016/7/layout/RepeatingBendingProcessNew"/>
    <dgm:cxn modelId="{2F53CF5C-5571-4A3C-B33A-C8C8AE3F516F}" srcId="{4505D187-3911-4887-BBDC-87F378EC53F7}" destId="{91E46998-640A-4AA7-9193-28003C2F80DB}" srcOrd="0" destOrd="0" parTransId="{27AE42F5-633A-47F6-BD54-7061AB3917FD}" sibTransId="{6952D6D4-64DB-41A2-8D80-676C13F1BD02}"/>
    <dgm:cxn modelId="{4F01FF60-22D0-411E-9CAE-4C174DE6C821}" type="presOf" srcId="{B2366E54-6553-4866-BB4B-8A9BA15CC9D8}" destId="{2BD6B215-C481-4008-A3DC-5719D0A73AC9}" srcOrd="0" destOrd="0" presId="urn:microsoft.com/office/officeart/2016/7/layout/RepeatingBendingProcessNew"/>
    <dgm:cxn modelId="{AA720267-9302-4D52-907D-ADCB274BDC0F}" type="presOf" srcId="{318D0C44-4DDC-457D-80D1-A8FFAE81136E}" destId="{9D32E1F3-5B9B-44C9-BC49-4853F634A047}" srcOrd="0" destOrd="0" presId="urn:microsoft.com/office/officeart/2016/7/layout/RepeatingBendingProcessNew"/>
    <dgm:cxn modelId="{47D6996A-43FD-4C18-8096-7CA3E91927D2}" srcId="{4505D187-3911-4887-BBDC-87F378EC53F7}" destId="{64FAE441-1E75-48F5-88C6-DF1FE4FF03F0}" srcOrd="3" destOrd="0" parTransId="{A53902F0-1D54-4AAF-8AD1-F16A665A987B}" sibTransId="{AC98D3E8-1B04-4071-8A80-5FEEC459F82E}"/>
    <dgm:cxn modelId="{73107252-CA70-4238-8EF0-3511CF617ED9}" type="presOf" srcId="{CAAF5596-B411-4791-94AD-C93A5F07AA64}" destId="{48068E65-9F5B-4998-A502-E4D2A69A4BFA}" srcOrd="0" destOrd="0" presId="urn:microsoft.com/office/officeart/2016/7/layout/RepeatingBendingProcessNew"/>
    <dgm:cxn modelId="{9B76EB57-BD12-44F5-9DB5-67DEEB1A3E47}" type="presOf" srcId="{9EA5D10B-760A-414F-9C60-FBDAFDEAADEC}" destId="{F7CF1E58-129C-463D-8E23-544F733F914F}" srcOrd="1" destOrd="0" presId="urn:microsoft.com/office/officeart/2016/7/layout/RepeatingBendingProcessNew"/>
    <dgm:cxn modelId="{B4DA4989-6A75-482B-A8A7-78202C17C1B9}" type="presOf" srcId="{64FAE441-1E75-48F5-88C6-DF1FE4FF03F0}" destId="{65B6EC89-923B-4822-A566-25B6BF3AF008}" srcOrd="0" destOrd="0" presId="urn:microsoft.com/office/officeart/2016/7/layout/RepeatingBendingProcessNew"/>
    <dgm:cxn modelId="{CAA69E8B-B073-402A-8B3C-B6376DCA6C60}" type="presOf" srcId="{C7CB4852-5764-4F0F-A9DF-45EBF0DAF023}" destId="{1FC35658-E63B-416E-9DE5-B1AD7E8A8A7A}" srcOrd="0" destOrd="0" presId="urn:microsoft.com/office/officeart/2016/7/layout/RepeatingBendingProcessNew"/>
    <dgm:cxn modelId="{F462C7A5-E7A8-498F-93FC-405C6C00E1EC}" srcId="{4505D187-3911-4887-BBDC-87F378EC53F7}" destId="{CAAF5596-B411-4791-94AD-C93A5F07AA64}" srcOrd="1" destOrd="0" parTransId="{41D27792-2C6E-4E11-B315-A372FD1B1E73}" sibTransId="{C7CB4852-5764-4F0F-A9DF-45EBF0DAF023}"/>
    <dgm:cxn modelId="{1A73F2AC-67CE-46DA-B9F5-9EED1F1BEFF9}" type="presOf" srcId="{AC98D3E8-1B04-4071-8A80-5FEEC459F82E}" destId="{24C5392F-67AC-46B8-8DCF-A6B30998BE3A}" srcOrd="0" destOrd="0" presId="urn:microsoft.com/office/officeart/2016/7/layout/RepeatingBendingProcessNew"/>
    <dgm:cxn modelId="{0E4081D8-2C70-447A-8663-42613CAA8F75}" type="presOf" srcId="{6952D6D4-64DB-41A2-8D80-676C13F1BD02}" destId="{F1C7E145-4F0A-43D9-8591-85F0C4037143}" srcOrd="0" destOrd="0" presId="urn:microsoft.com/office/officeart/2016/7/layout/RepeatingBendingProcessNew"/>
    <dgm:cxn modelId="{FB1017DB-83D3-4942-BE93-41FABFD52870}" type="presOf" srcId="{4505D187-3911-4887-BBDC-87F378EC53F7}" destId="{654DAC7C-A028-40AF-B73A-6731A137F676}" srcOrd="0" destOrd="0" presId="urn:microsoft.com/office/officeart/2016/7/layout/RepeatingBendingProcessNew"/>
    <dgm:cxn modelId="{44FF44F2-E99F-492B-AF07-7A4076B9ABD6}" type="presOf" srcId="{91E46998-640A-4AA7-9193-28003C2F80DB}" destId="{549DF0D3-B001-4A6E-93B5-9F9405F82B09}" srcOrd="0" destOrd="0" presId="urn:microsoft.com/office/officeart/2016/7/layout/RepeatingBendingProcessNew"/>
    <dgm:cxn modelId="{87AD1FF5-7FB5-49BF-98C9-338CB4826538}" srcId="{4505D187-3911-4887-BBDC-87F378EC53F7}" destId="{B2366E54-6553-4866-BB4B-8A9BA15CC9D8}" srcOrd="2" destOrd="0" parTransId="{8C467AA8-2A85-4141-8283-AB92C5889117}" sibTransId="{9EA5D10B-760A-414F-9C60-FBDAFDEAADEC}"/>
    <dgm:cxn modelId="{66B1ABFA-F933-4DD1-A5DE-EE9B1369791F}" type="presOf" srcId="{9EA5D10B-760A-414F-9C60-FBDAFDEAADEC}" destId="{EF05EB94-1C4C-4FF1-84B6-5431EF7D6FC2}" srcOrd="0" destOrd="0" presId="urn:microsoft.com/office/officeart/2016/7/layout/RepeatingBendingProcessNew"/>
    <dgm:cxn modelId="{5E2B6D28-4BFD-416E-9C76-3A0AD6D61E7C}" type="presParOf" srcId="{654DAC7C-A028-40AF-B73A-6731A137F676}" destId="{549DF0D3-B001-4A6E-93B5-9F9405F82B09}" srcOrd="0" destOrd="0" presId="urn:microsoft.com/office/officeart/2016/7/layout/RepeatingBendingProcessNew"/>
    <dgm:cxn modelId="{E6D9858E-CE6E-4F54-AF72-A924E7F3D811}" type="presParOf" srcId="{654DAC7C-A028-40AF-B73A-6731A137F676}" destId="{F1C7E145-4F0A-43D9-8591-85F0C4037143}" srcOrd="1" destOrd="0" presId="urn:microsoft.com/office/officeart/2016/7/layout/RepeatingBendingProcessNew"/>
    <dgm:cxn modelId="{41CDD959-9324-47B0-89CF-88AF4462EE19}" type="presParOf" srcId="{F1C7E145-4F0A-43D9-8591-85F0C4037143}" destId="{F3121580-E784-4448-87D7-DA4F26A9AC06}" srcOrd="0" destOrd="0" presId="urn:microsoft.com/office/officeart/2016/7/layout/RepeatingBendingProcessNew"/>
    <dgm:cxn modelId="{C3FD7E2E-BCDB-4071-9B04-7F328D67EF24}" type="presParOf" srcId="{654DAC7C-A028-40AF-B73A-6731A137F676}" destId="{48068E65-9F5B-4998-A502-E4D2A69A4BFA}" srcOrd="2" destOrd="0" presId="urn:microsoft.com/office/officeart/2016/7/layout/RepeatingBendingProcessNew"/>
    <dgm:cxn modelId="{E3970C22-8925-47C8-BDC5-FAC96371FC23}" type="presParOf" srcId="{654DAC7C-A028-40AF-B73A-6731A137F676}" destId="{1FC35658-E63B-416E-9DE5-B1AD7E8A8A7A}" srcOrd="3" destOrd="0" presId="urn:microsoft.com/office/officeart/2016/7/layout/RepeatingBendingProcessNew"/>
    <dgm:cxn modelId="{F265BFE4-88E1-432B-8DA5-07DDE9424E35}" type="presParOf" srcId="{1FC35658-E63B-416E-9DE5-B1AD7E8A8A7A}" destId="{C016FEEA-2E9F-4796-B2B6-06AE8E186854}" srcOrd="0" destOrd="0" presId="urn:microsoft.com/office/officeart/2016/7/layout/RepeatingBendingProcessNew"/>
    <dgm:cxn modelId="{5DB8EE8A-3317-4DB4-9DE1-0D657C07A17D}" type="presParOf" srcId="{654DAC7C-A028-40AF-B73A-6731A137F676}" destId="{2BD6B215-C481-4008-A3DC-5719D0A73AC9}" srcOrd="4" destOrd="0" presId="urn:microsoft.com/office/officeart/2016/7/layout/RepeatingBendingProcessNew"/>
    <dgm:cxn modelId="{BD804338-859C-4DC5-B1A4-C62595E9ABE2}" type="presParOf" srcId="{654DAC7C-A028-40AF-B73A-6731A137F676}" destId="{EF05EB94-1C4C-4FF1-84B6-5431EF7D6FC2}" srcOrd="5" destOrd="0" presId="urn:microsoft.com/office/officeart/2016/7/layout/RepeatingBendingProcessNew"/>
    <dgm:cxn modelId="{E66CED41-9F06-4F18-8BF4-19E0A3641803}" type="presParOf" srcId="{EF05EB94-1C4C-4FF1-84B6-5431EF7D6FC2}" destId="{F7CF1E58-129C-463D-8E23-544F733F914F}" srcOrd="0" destOrd="0" presId="urn:microsoft.com/office/officeart/2016/7/layout/RepeatingBendingProcessNew"/>
    <dgm:cxn modelId="{0BDA8EDE-D3C0-4ECA-B774-64E115C64450}" type="presParOf" srcId="{654DAC7C-A028-40AF-B73A-6731A137F676}" destId="{65B6EC89-923B-4822-A566-25B6BF3AF008}" srcOrd="6" destOrd="0" presId="urn:microsoft.com/office/officeart/2016/7/layout/RepeatingBendingProcessNew"/>
    <dgm:cxn modelId="{2C86C878-2924-4B24-8F07-498D4E86BD00}" type="presParOf" srcId="{654DAC7C-A028-40AF-B73A-6731A137F676}" destId="{24C5392F-67AC-46B8-8DCF-A6B30998BE3A}" srcOrd="7" destOrd="0" presId="urn:microsoft.com/office/officeart/2016/7/layout/RepeatingBendingProcessNew"/>
    <dgm:cxn modelId="{99E35B87-940D-462B-A45E-F1B1540AC14C}" type="presParOf" srcId="{24C5392F-67AC-46B8-8DCF-A6B30998BE3A}" destId="{6BD3D60A-D124-4681-9253-80CE4DB48E19}" srcOrd="0" destOrd="0" presId="urn:microsoft.com/office/officeart/2016/7/layout/RepeatingBendingProcessNew"/>
    <dgm:cxn modelId="{38082E4E-5C1D-4968-81E3-B80480421876}" type="presParOf" srcId="{654DAC7C-A028-40AF-B73A-6731A137F676}" destId="{9D32E1F3-5B9B-44C9-BC49-4853F634A04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BF041-851F-44BF-81A1-EE1F29EAB18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1E2272A-66D2-4493-8161-AE5BD63B2A9B}">
      <dgm:prSet/>
      <dgm:spPr/>
      <dgm:t>
        <a:bodyPr/>
        <a:lstStyle/>
        <a:p>
          <a:r>
            <a:rPr lang="en-US"/>
            <a:t>• Nature reduces stress and anxiety</a:t>
          </a:r>
        </a:p>
      </dgm:t>
    </dgm:pt>
    <dgm:pt modelId="{1082B36D-686C-418E-912D-E32ABAC5BD19}" type="parTrans" cxnId="{8C9E2AB6-9336-4AA2-A1DA-C091D5317EED}">
      <dgm:prSet/>
      <dgm:spPr/>
      <dgm:t>
        <a:bodyPr/>
        <a:lstStyle/>
        <a:p>
          <a:endParaRPr lang="en-US"/>
        </a:p>
      </dgm:t>
    </dgm:pt>
    <dgm:pt modelId="{90D0C5A2-355E-4D70-9774-E81A7B0C66F3}" type="sibTrans" cxnId="{8C9E2AB6-9336-4AA2-A1DA-C091D5317EED}">
      <dgm:prSet/>
      <dgm:spPr/>
      <dgm:t>
        <a:bodyPr/>
        <a:lstStyle/>
        <a:p>
          <a:endParaRPr lang="en-US"/>
        </a:p>
      </dgm:t>
    </dgm:pt>
    <dgm:pt modelId="{F4C400B2-2543-4A67-97CA-EDC9F55E9E61}">
      <dgm:prSet/>
      <dgm:spPr/>
      <dgm:t>
        <a:bodyPr/>
        <a:lstStyle/>
        <a:p>
          <a:r>
            <a:rPr lang="en-US"/>
            <a:t>• Improves focus and academic performance</a:t>
          </a:r>
        </a:p>
      </dgm:t>
    </dgm:pt>
    <dgm:pt modelId="{353E9A65-F269-4C98-8E91-C32A6AF8174D}" type="parTrans" cxnId="{B99F5D53-168B-4D9D-85D9-0A0D3CC0211A}">
      <dgm:prSet/>
      <dgm:spPr/>
      <dgm:t>
        <a:bodyPr/>
        <a:lstStyle/>
        <a:p>
          <a:endParaRPr lang="en-US"/>
        </a:p>
      </dgm:t>
    </dgm:pt>
    <dgm:pt modelId="{D4FAF7D6-29F0-443D-9EAF-54DE16C19D2C}" type="sibTrans" cxnId="{B99F5D53-168B-4D9D-85D9-0A0D3CC0211A}">
      <dgm:prSet/>
      <dgm:spPr/>
      <dgm:t>
        <a:bodyPr/>
        <a:lstStyle/>
        <a:p>
          <a:endParaRPr lang="en-US"/>
        </a:p>
      </dgm:t>
    </dgm:pt>
    <dgm:pt modelId="{74782E7D-290A-47A1-B3B3-6A0C41F2BD5D}">
      <dgm:prSet/>
      <dgm:spPr/>
      <dgm:t>
        <a:bodyPr/>
        <a:lstStyle/>
        <a:p>
          <a:r>
            <a:rPr lang="en-US"/>
            <a:t>• Boosts social-emotional learning</a:t>
          </a:r>
        </a:p>
      </dgm:t>
    </dgm:pt>
    <dgm:pt modelId="{21E55977-8C6B-4651-AC2C-4A02D535F6B3}" type="parTrans" cxnId="{F3FA6335-FDBA-42C6-B512-0E48578A8D7F}">
      <dgm:prSet/>
      <dgm:spPr/>
      <dgm:t>
        <a:bodyPr/>
        <a:lstStyle/>
        <a:p>
          <a:endParaRPr lang="en-US"/>
        </a:p>
      </dgm:t>
    </dgm:pt>
    <dgm:pt modelId="{438AC4D5-0409-44BF-BBF2-BFFB4DE92E4C}" type="sibTrans" cxnId="{F3FA6335-FDBA-42C6-B512-0E48578A8D7F}">
      <dgm:prSet/>
      <dgm:spPr/>
      <dgm:t>
        <a:bodyPr/>
        <a:lstStyle/>
        <a:p>
          <a:endParaRPr lang="en-US"/>
        </a:p>
      </dgm:t>
    </dgm:pt>
    <dgm:pt modelId="{6A6BFBF5-188A-4888-84C5-1B54C8ADAD79}">
      <dgm:prSet/>
      <dgm:spPr/>
      <dgm:t>
        <a:bodyPr/>
        <a:lstStyle/>
        <a:p>
          <a:r>
            <a:rPr lang="en-US"/>
            <a:t>• Builds empathy &amp; inclusion</a:t>
          </a:r>
        </a:p>
      </dgm:t>
    </dgm:pt>
    <dgm:pt modelId="{3298654E-CC1C-4922-9089-D292BF765D34}" type="parTrans" cxnId="{695C484D-E017-4DA9-B56A-F18C319CF921}">
      <dgm:prSet/>
      <dgm:spPr/>
      <dgm:t>
        <a:bodyPr/>
        <a:lstStyle/>
        <a:p>
          <a:endParaRPr lang="en-US"/>
        </a:p>
      </dgm:t>
    </dgm:pt>
    <dgm:pt modelId="{C6B44A5B-CA2B-4D17-98D7-BF3A7041377D}" type="sibTrans" cxnId="{695C484D-E017-4DA9-B56A-F18C319CF921}">
      <dgm:prSet/>
      <dgm:spPr/>
      <dgm:t>
        <a:bodyPr/>
        <a:lstStyle/>
        <a:p>
          <a:endParaRPr lang="en-US"/>
        </a:p>
      </dgm:t>
    </dgm:pt>
    <dgm:pt modelId="{0F3FBD1A-2B2D-4AC9-9341-7D46FAA3CB08}" type="pres">
      <dgm:prSet presAssocID="{69ABF041-851F-44BF-81A1-EE1F29EAB189}" presName="diagram" presStyleCnt="0">
        <dgm:presLayoutVars>
          <dgm:dir/>
          <dgm:resizeHandles val="exact"/>
        </dgm:presLayoutVars>
      </dgm:prSet>
      <dgm:spPr/>
    </dgm:pt>
    <dgm:pt modelId="{D5BD3063-580F-41FA-8C89-8EAA34EBC8CF}" type="pres">
      <dgm:prSet presAssocID="{A1E2272A-66D2-4493-8161-AE5BD63B2A9B}" presName="node" presStyleLbl="node1" presStyleIdx="0" presStyleCnt="4">
        <dgm:presLayoutVars>
          <dgm:bulletEnabled val="1"/>
        </dgm:presLayoutVars>
      </dgm:prSet>
      <dgm:spPr/>
    </dgm:pt>
    <dgm:pt modelId="{4CA46090-5594-411F-A627-97D6A6A308EF}" type="pres">
      <dgm:prSet presAssocID="{90D0C5A2-355E-4D70-9774-E81A7B0C66F3}" presName="sibTrans" presStyleCnt="0"/>
      <dgm:spPr/>
    </dgm:pt>
    <dgm:pt modelId="{3C90A86A-FC73-42A1-9596-28B78FC82571}" type="pres">
      <dgm:prSet presAssocID="{F4C400B2-2543-4A67-97CA-EDC9F55E9E61}" presName="node" presStyleLbl="node1" presStyleIdx="1" presStyleCnt="4">
        <dgm:presLayoutVars>
          <dgm:bulletEnabled val="1"/>
        </dgm:presLayoutVars>
      </dgm:prSet>
      <dgm:spPr/>
    </dgm:pt>
    <dgm:pt modelId="{0696F01B-9ADE-4B63-85A4-644B701E1860}" type="pres">
      <dgm:prSet presAssocID="{D4FAF7D6-29F0-443D-9EAF-54DE16C19D2C}" presName="sibTrans" presStyleCnt="0"/>
      <dgm:spPr/>
    </dgm:pt>
    <dgm:pt modelId="{60BD3668-291E-4A3F-8896-9CF5012ECC24}" type="pres">
      <dgm:prSet presAssocID="{74782E7D-290A-47A1-B3B3-6A0C41F2BD5D}" presName="node" presStyleLbl="node1" presStyleIdx="2" presStyleCnt="4">
        <dgm:presLayoutVars>
          <dgm:bulletEnabled val="1"/>
        </dgm:presLayoutVars>
      </dgm:prSet>
      <dgm:spPr/>
    </dgm:pt>
    <dgm:pt modelId="{0EC336A0-8F27-4934-B0A9-AC500603EDA1}" type="pres">
      <dgm:prSet presAssocID="{438AC4D5-0409-44BF-BBF2-BFFB4DE92E4C}" presName="sibTrans" presStyleCnt="0"/>
      <dgm:spPr/>
    </dgm:pt>
    <dgm:pt modelId="{C67E042E-B4AC-48FC-BDA5-2954BFD12B95}" type="pres">
      <dgm:prSet presAssocID="{6A6BFBF5-188A-4888-84C5-1B54C8ADAD79}" presName="node" presStyleLbl="node1" presStyleIdx="3" presStyleCnt="4">
        <dgm:presLayoutVars>
          <dgm:bulletEnabled val="1"/>
        </dgm:presLayoutVars>
      </dgm:prSet>
      <dgm:spPr/>
    </dgm:pt>
  </dgm:ptLst>
  <dgm:cxnLst>
    <dgm:cxn modelId="{31382913-52D7-416B-8644-6CBBAD82E8A6}" type="presOf" srcId="{F4C400B2-2543-4A67-97CA-EDC9F55E9E61}" destId="{3C90A86A-FC73-42A1-9596-28B78FC82571}" srcOrd="0" destOrd="0" presId="urn:microsoft.com/office/officeart/2005/8/layout/default"/>
    <dgm:cxn modelId="{CDBC0923-BA3C-4033-9E4D-941050D7FDCB}" type="presOf" srcId="{6A6BFBF5-188A-4888-84C5-1B54C8ADAD79}" destId="{C67E042E-B4AC-48FC-BDA5-2954BFD12B95}" srcOrd="0" destOrd="0" presId="urn:microsoft.com/office/officeart/2005/8/layout/default"/>
    <dgm:cxn modelId="{F3FA6335-FDBA-42C6-B512-0E48578A8D7F}" srcId="{69ABF041-851F-44BF-81A1-EE1F29EAB189}" destId="{74782E7D-290A-47A1-B3B3-6A0C41F2BD5D}" srcOrd="2" destOrd="0" parTransId="{21E55977-8C6B-4651-AC2C-4A02D535F6B3}" sibTransId="{438AC4D5-0409-44BF-BBF2-BFFB4DE92E4C}"/>
    <dgm:cxn modelId="{695C484D-E017-4DA9-B56A-F18C319CF921}" srcId="{69ABF041-851F-44BF-81A1-EE1F29EAB189}" destId="{6A6BFBF5-188A-4888-84C5-1B54C8ADAD79}" srcOrd="3" destOrd="0" parTransId="{3298654E-CC1C-4922-9089-D292BF765D34}" sibTransId="{C6B44A5B-CA2B-4D17-98D7-BF3A7041377D}"/>
    <dgm:cxn modelId="{B99F5D53-168B-4D9D-85D9-0A0D3CC0211A}" srcId="{69ABF041-851F-44BF-81A1-EE1F29EAB189}" destId="{F4C400B2-2543-4A67-97CA-EDC9F55E9E61}" srcOrd="1" destOrd="0" parTransId="{353E9A65-F269-4C98-8E91-C32A6AF8174D}" sibTransId="{D4FAF7D6-29F0-443D-9EAF-54DE16C19D2C}"/>
    <dgm:cxn modelId="{DBC16489-28D6-4C7B-A381-242C81D68C8C}" type="presOf" srcId="{69ABF041-851F-44BF-81A1-EE1F29EAB189}" destId="{0F3FBD1A-2B2D-4AC9-9341-7D46FAA3CB08}" srcOrd="0" destOrd="0" presId="urn:microsoft.com/office/officeart/2005/8/layout/default"/>
    <dgm:cxn modelId="{315B1297-B0E5-427D-A09C-6DEFC87B4194}" type="presOf" srcId="{A1E2272A-66D2-4493-8161-AE5BD63B2A9B}" destId="{D5BD3063-580F-41FA-8C89-8EAA34EBC8CF}" srcOrd="0" destOrd="0" presId="urn:microsoft.com/office/officeart/2005/8/layout/default"/>
    <dgm:cxn modelId="{8C9E2AB6-9336-4AA2-A1DA-C091D5317EED}" srcId="{69ABF041-851F-44BF-81A1-EE1F29EAB189}" destId="{A1E2272A-66D2-4493-8161-AE5BD63B2A9B}" srcOrd="0" destOrd="0" parTransId="{1082B36D-686C-418E-912D-E32ABAC5BD19}" sibTransId="{90D0C5A2-355E-4D70-9774-E81A7B0C66F3}"/>
    <dgm:cxn modelId="{8CD287E9-EF44-4785-A9DC-B08B764EB89B}" type="presOf" srcId="{74782E7D-290A-47A1-B3B3-6A0C41F2BD5D}" destId="{60BD3668-291E-4A3F-8896-9CF5012ECC24}" srcOrd="0" destOrd="0" presId="urn:microsoft.com/office/officeart/2005/8/layout/default"/>
    <dgm:cxn modelId="{7547C9AF-259F-4D02-9520-281E579D0C40}" type="presParOf" srcId="{0F3FBD1A-2B2D-4AC9-9341-7D46FAA3CB08}" destId="{D5BD3063-580F-41FA-8C89-8EAA34EBC8CF}" srcOrd="0" destOrd="0" presId="urn:microsoft.com/office/officeart/2005/8/layout/default"/>
    <dgm:cxn modelId="{58BFBD69-FBCC-45B3-B761-B98040739329}" type="presParOf" srcId="{0F3FBD1A-2B2D-4AC9-9341-7D46FAA3CB08}" destId="{4CA46090-5594-411F-A627-97D6A6A308EF}" srcOrd="1" destOrd="0" presId="urn:microsoft.com/office/officeart/2005/8/layout/default"/>
    <dgm:cxn modelId="{6FDA4245-3A2C-419B-B49C-2F283C4FFCB6}" type="presParOf" srcId="{0F3FBD1A-2B2D-4AC9-9341-7D46FAA3CB08}" destId="{3C90A86A-FC73-42A1-9596-28B78FC82571}" srcOrd="2" destOrd="0" presId="urn:microsoft.com/office/officeart/2005/8/layout/default"/>
    <dgm:cxn modelId="{079DEE56-2D78-4B6E-B0C5-12B736CA52F0}" type="presParOf" srcId="{0F3FBD1A-2B2D-4AC9-9341-7D46FAA3CB08}" destId="{0696F01B-9ADE-4B63-85A4-644B701E1860}" srcOrd="3" destOrd="0" presId="urn:microsoft.com/office/officeart/2005/8/layout/default"/>
    <dgm:cxn modelId="{33C5318B-7CAA-4A43-A322-ABBF443559D1}" type="presParOf" srcId="{0F3FBD1A-2B2D-4AC9-9341-7D46FAA3CB08}" destId="{60BD3668-291E-4A3F-8896-9CF5012ECC24}" srcOrd="4" destOrd="0" presId="urn:microsoft.com/office/officeart/2005/8/layout/default"/>
    <dgm:cxn modelId="{1181C14A-49B4-4441-96BE-24B4FD62A224}" type="presParOf" srcId="{0F3FBD1A-2B2D-4AC9-9341-7D46FAA3CB08}" destId="{0EC336A0-8F27-4934-B0A9-AC500603EDA1}" srcOrd="5" destOrd="0" presId="urn:microsoft.com/office/officeart/2005/8/layout/default"/>
    <dgm:cxn modelId="{2B6D342F-0D88-4EFF-8A0F-675A1FD10532}" type="presParOf" srcId="{0F3FBD1A-2B2D-4AC9-9341-7D46FAA3CB08}" destId="{C67E042E-B4AC-48FC-BDA5-2954BFD12B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FFBE4-F332-4F01-8070-D8B638940B3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1741F6-E3C9-4D5B-91C2-334E7CFFE6B2}">
      <dgm:prSet/>
      <dgm:spPr/>
      <dgm:t>
        <a:bodyPr/>
        <a:lstStyle/>
        <a:p>
          <a:r>
            <a:rPr lang="en-US"/>
            <a:t>Day 1: Icebreakers, school presentations, Eco-Psychology intro</a:t>
          </a:r>
        </a:p>
      </dgm:t>
    </dgm:pt>
    <dgm:pt modelId="{0CE141F1-268B-4C21-9FDA-6EDAF110C974}" type="parTrans" cxnId="{B65A1B4C-A0B2-489A-8198-837CBF99E54F}">
      <dgm:prSet/>
      <dgm:spPr/>
      <dgm:t>
        <a:bodyPr/>
        <a:lstStyle/>
        <a:p>
          <a:endParaRPr lang="en-US"/>
        </a:p>
      </dgm:t>
    </dgm:pt>
    <dgm:pt modelId="{12025712-8F0E-4F1C-A9F2-6C615F01DE30}" type="sibTrans" cxnId="{B65A1B4C-A0B2-489A-8198-837CBF99E54F}">
      <dgm:prSet/>
      <dgm:spPr/>
      <dgm:t>
        <a:bodyPr/>
        <a:lstStyle/>
        <a:p>
          <a:endParaRPr lang="en-US"/>
        </a:p>
      </dgm:t>
    </dgm:pt>
    <dgm:pt modelId="{C8C8F0AB-00E3-441C-9843-8358CB3E62A5}">
      <dgm:prSet/>
      <dgm:spPr/>
      <dgm:t>
        <a:bodyPr/>
        <a:lstStyle/>
        <a:p>
          <a:r>
            <a:rPr lang="en-US"/>
            <a:t>Day 2: Beach mindfulness &amp; strength-based activities</a:t>
          </a:r>
        </a:p>
      </dgm:t>
    </dgm:pt>
    <dgm:pt modelId="{DF01A13F-CE91-4D0D-9E33-1EE3FA8525F6}" type="parTrans" cxnId="{FBFA1F70-F3F2-48E3-B1A8-4A317A163CD3}">
      <dgm:prSet/>
      <dgm:spPr/>
      <dgm:t>
        <a:bodyPr/>
        <a:lstStyle/>
        <a:p>
          <a:endParaRPr lang="en-US"/>
        </a:p>
      </dgm:t>
    </dgm:pt>
    <dgm:pt modelId="{7C368070-B502-4AAC-917A-DB8692B4DEC5}" type="sibTrans" cxnId="{FBFA1F70-F3F2-48E3-B1A8-4A317A163CD3}">
      <dgm:prSet/>
      <dgm:spPr/>
      <dgm:t>
        <a:bodyPr/>
        <a:lstStyle/>
        <a:p>
          <a:endParaRPr lang="en-US"/>
        </a:p>
      </dgm:t>
    </dgm:pt>
    <dgm:pt modelId="{98888A9C-1650-41D0-94C3-0B9DCC543F4E}">
      <dgm:prSet/>
      <dgm:spPr/>
      <dgm:t>
        <a:bodyPr/>
        <a:lstStyle/>
        <a:p>
          <a:r>
            <a:rPr lang="en-US"/>
            <a:t>Day 3: Forest team-building &amp; value exploration</a:t>
          </a:r>
        </a:p>
      </dgm:t>
    </dgm:pt>
    <dgm:pt modelId="{1AC55222-8FEA-42E5-AFEA-6954A620105B}" type="parTrans" cxnId="{4DF94CE5-8927-423A-955F-756B261E82EC}">
      <dgm:prSet/>
      <dgm:spPr/>
      <dgm:t>
        <a:bodyPr/>
        <a:lstStyle/>
        <a:p>
          <a:endParaRPr lang="en-US"/>
        </a:p>
      </dgm:t>
    </dgm:pt>
    <dgm:pt modelId="{E6D87F87-2356-4360-BE14-9D72355EF269}" type="sibTrans" cxnId="{4DF94CE5-8927-423A-955F-756B261E82EC}">
      <dgm:prSet/>
      <dgm:spPr/>
      <dgm:t>
        <a:bodyPr/>
        <a:lstStyle/>
        <a:p>
          <a:endParaRPr lang="en-US"/>
        </a:p>
      </dgm:t>
    </dgm:pt>
    <dgm:pt modelId="{5E9B4523-082E-4345-9D30-7B75F7999FF2}">
      <dgm:prSet/>
      <dgm:spPr/>
      <dgm:t>
        <a:bodyPr/>
        <a:lstStyle/>
        <a:p>
          <a:r>
            <a:rPr lang="en-US"/>
            <a:t>Day 4: Nature-inspired creativity, Gratitude installation</a:t>
          </a:r>
        </a:p>
      </dgm:t>
    </dgm:pt>
    <dgm:pt modelId="{D6A4EFD3-A664-4CC2-9882-602736DF21CD}" type="parTrans" cxnId="{F22AE5F2-ABA7-4F35-866F-598BFED6789D}">
      <dgm:prSet/>
      <dgm:spPr/>
      <dgm:t>
        <a:bodyPr/>
        <a:lstStyle/>
        <a:p>
          <a:endParaRPr lang="en-US"/>
        </a:p>
      </dgm:t>
    </dgm:pt>
    <dgm:pt modelId="{8291A1F0-CEB5-4F0E-9EE4-74AE50D3ACDF}" type="sibTrans" cxnId="{F22AE5F2-ABA7-4F35-866F-598BFED6789D}">
      <dgm:prSet/>
      <dgm:spPr/>
      <dgm:t>
        <a:bodyPr/>
        <a:lstStyle/>
        <a:p>
          <a:endParaRPr lang="en-US"/>
        </a:p>
      </dgm:t>
    </dgm:pt>
    <dgm:pt modelId="{5F7FDD3D-CC22-4F45-814B-A608C449F893}">
      <dgm:prSet/>
      <dgm:spPr/>
      <dgm:t>
        <a:bodyPr/>
        <a:lstStyle/>
        <a:p>
          <a:r>
            <a:rPr lang="en-US"/>
            <a:t>Day 5: Biophilic Design + final projects</a:t>
          </a:r>
        </a:p>
      </dgm:t>
    </dgm:pt>
    <dgm:pt modelId="{7B714C95-307F-4BD6-B1DE-14A79391EC82}" type="parTrans" cxnId="{116E6F54-2AC9-4919-88AD-FA69FB5DEF1A}">
      <dgm:prSet/>
      <dgm:spPr/>
      <dgm:t>
        <a:bodyPr/>
        <a:lstStyle/>
        <a:p>
          <a:endParaRPr lang="en-US"/>
        </a:p>
      </dgm:t>
    </dgm:pt>
    <dgm:pt modelId="{DB9D3CF5-0166-45BB-9556-03B499D48BB2}" type="sibTrans" cxnId="{116E6F54-2AC9-4919-88AD-FA69FB5DEF1A}">
      <dgm:prSet/>
      <dgm:spPr/>
      <dgm:t>
        <a:bodyPr/>
        <a:lstStyle/>
        <a:p>
          <a:endParaRPr lang="en-US"/>
        </a:p>
      </dgm:t>
    </dgm:pt>
    <dgm:pt modelId="{83222105-E3A9-43E9-8698-44D086FDCE90}">
      <dgm:prSet/>
      <dgm:spPr/>
      <dgm:t>
        <a:bodyPr/>
        <a:lstStyle/>
        <a:p>
          <a:r>
            <a:rPr lang="en-US"/>
            <a:t>Day 6: Evaluation &amp; cultural excursion</a:t>
          </a:r>
        </a:p>
      </dgm:t>
    </dgm:pt>
    <dgm:pt modelId="{E008377F-E39B-44BF-9B78-28D91523E519}" type="parTrans" cxnId="{77049446-C3FD-4844-B4D9-809CCE104CC9}">
      <dgm:prSet/>
      <dgm:spPr/>
      <dgm:t>
        <a:bodyPr/>
        <a:lstStyle/>
        <a:p>
          <a:endParaRPr lang="en-US"/>
        </a:p>
      </dgm:t>
    </dgm:pt>
    <dgm:pt modelId="{247084D1-B7C5-42FF-965C-FF5AEF9130E5}" type="sibTrans" cxnId="{77049446-C3FD-4844-B4D9-809CCE104CC9}">
      <dgm:prSet/>
      <dgm:spPr/>
      <dgm:t>
        <a:bodyPr/>
        <a:lstStyle/>
        <a:p>
          <a:endParaRPr lang="en-US"/>
        </a:p>
      </dgm:t>
    </dgm:pt>
    <dgm:pt modelId="{4C56055A-8808-410F-9A5F-BB788D4BE3BB}" type="pres">
      <dgm:prSet presAssocID="{705FFBE4-F332-4F01-8070-D8B638940B35}" presName="diagram" presStyleCnt="0">
        <dgm:presLayoutVars>
          <dgm:dir/>
          <dgm:resizeHandles val="exact"/>
        </dgm:presLayoutVars>
      </dgm:prSet>
      <dgm:spPr/>
    </dgm:pt>
    <dgm:pt modelId="{6C54FC1A-9576-4C20-ADA5-D71EC811C11E}" type="pres">
      <dgm:prSet presAssocID="{521741F6-E3C9-4D5B-91C2-334E7CFFE6B2}" presName="node" presStyleLbl="node1" presStyleIdx="0" presStyleCnt="6">
        <dgm:presLayoutVars>
          <dgm:bulletEnabled val="1"/>
        </dgm:presLayoutVars>
      </dgm:prSet>
      <dgm:spPr/>
    </dgm:pt>
    <dgm:pt modelId="{EF8634EE-E52F-4C57-81EC-EA381119930F}" type="pres">
      <dgm:prSet presAssocID="{12025712-8F0E-4F1C-A9F2-6C615F01DE30}" presName="sibTrans" presStyleCnt="0"/>
      <dgm:spPr/>
    </dgm:pt>
    <dgm:pt modelId="{7DEA7000-0A28-47F2-90C3-1A1496BB9D6F}" type="pres">
      <dgm:prSet presAssocID="{C8C8F0AB-00E3-441C-9843-8358CB3E62A5}" presName="node" presStyleLbl="node1" presStyleIdx="1" presStyleCnt="6">
        <dgm:presLayoutVars>
          <dgm:bulletEnabled val="1"/>
        </dgm:presLayoutVars>
      </dgm:prSet>
      <dgm:spPr/>
    </dgm:pt>
    <dgm:pt modelId="{EB54CC4C-8649-4C9F-9251-52C888ABA83B}" type="pres">
      <dgm:prSet presAssocID="{7C368070-B502-4AAC-917A-DB8692B4DEC5}" presName="sibTrans" presStyleCnt="0"/>
      <dgm:spPr/>
    </dgm:pt>
    <dgm:pt modelId="{1F6EFEC5-532E-49E7-BE01-7C71CD554A79}" type="pres">
      <dgm:prSet presAssocID="{98888A9C-1650-41D0-94C3-0B9DCC543F4E}" presName="node" presStyleLbl="node1" presStyleIdx="2" presStyleCnt="6">
        <dgm:presLayoutVars>
          <dgm:bulletEnabled val="1"/>
        </dgm:presLayoutVars>
      </dgm:prSet>
      <dgm:spPr/>
    </dgm:pt>
    <dgm:pt modelId="{B78BDB96-3AA1-4870-AFEE-BA34B88F8265}" type="pres">
      <dgm:prSet presAssocID="{E6D87F87-2356-4360-BE14-9D72355EF269}" presName="sibTrans" presStyleCnt="0"/>
      <dgm:spPr/>
    </dgm:pt>
    <dgm:pt modelId="{A5F7178C-5DE6-4A78-ACF3-BA302165A138}" type="pres">
      <dgm:prSet presAssocID="{5E9B4523-082E-4345-9D30-7B75F7999FF2}" presName="node" presStyleLbl="node1" presStyleIdx="3" presStyleCnt="6">
        <dgm:presLayoutVars>
          <dgm:bulletEnabled val="1"/>
        </dgm:presLayoutVars>
      </dgm:prSet>
      <dgm:spPr/>
    </dgm:pt>
    <dgm:pt modelId="{86AE9157-B38A-4670-A895-12F5DC6DCE0E}" type="pres">
      <dgm:prSet presAssocID="{8291A1F0-CEB5-4F0E-9EE4-74AE50D3ACDF}" presName="sibTrans" presStyleCnt="0"/>
      <dgm:spPr/>
    </dgm:pt>
    <dgm:pt modelId="{2287AD6F-6FD9-48DF-B199-63766A1D12A3}" type="pres">
      <dgm:prSet presAssocID="{5F7FDD3D-CC22-4F45-814B-A608C449F893}" presName="node" presStyleLbl="node1" presStyleIdx="4" presStyleCnt="6">
        <dgm:presLayoutVars>
          <dgm:bulletEnabled val="1"/>
        </dgm:presLayoutVars>
      </dgm:prSet>
      <dgm:spPr/>
    </dgm:pt>
    <dgm:pt modelId="{5386BD14-B789-46F3-81E0-251C9E02A04D}" type="pres">
      <dgm:prSet presAssocID="{DB9D3CF5-0166-45BB-9556-03B499D48BB2}" presName="sibTrans" presStyleCnt="0"/>
      <dgm:spPr/>
    </dgm:pt>
    <dgm:pt modelId="{CF5DF067-6973-41C3-A33F-E6C25B831117}" type="pres">
      <dgm:prSet presAssocID="{83222105-E3A9-43E9-8698-44D086FDCE90}" presName="node" presStyleLbl="node1" presStyleIdx="5" presStyleCnt="6">
        <dgm:presLayoutVars>
          <dgm:bulletEnabled val="1"/>
        </dgm:presLayoutVars>
      </dgm:prSet>
      <dgm:spPr/>
    </dgm:pt>
  </dgm:ptLst>
  <dgm:cxnLst>
    <dgm:cxn modelId="{EC7FBC02-3F42-489E-BEF2-9C8D6A1A5B37}" type="presOf" srcId="{83222105-E3A9-43E9-8698-44D086FDCE90}" destId="{CF5DF067-6973-41C3-A33F-E6C25B831117}" srcOrd="0" destOrd="0" presId="urn:microsoft.com/office/officeart/2005/8/layout/default"/>
    <dgm:cxn modelId="{4572D726-F573-48A2-8820-EB76474E70E5}" type="presOf" srcId="{705FFBE4-F332-4F01-8070-D8B638940B35}" destId="{4C56055A-8808-410F-9A5F-BB788D4BE3BB}" srcOrd="0" destOrd="0" presId="urn:microsoft.com/office/officeart/2005/8/layout/default"/>
    <dgm:cxn modelId="{33A3D560-FA4B-4A75-939B-412D72FAB5F8}" type="presOf" srcId="{5E9B4523-082E-4345-9D30-7B75F7999FF2}" destId="{A5F7178C-5DE6-4A78-ACF3-BA302165A138}" srcOrd="0" destOrd="0" presId="urn:microsoft.com/office/officeart/2005/8/layout/default"/>
    <dgm:cxn modelId="{77049446-C3FD-4844-B4D9-809CCE104CC9}" srcId="{705FFBE4-F332-4F01-8070-D8B638940B35}" destId="{83222105-E3A9-43E9-8698-44D086FDCE90}" srcOrd="5" destOrd="0" parTransId="{E008377F-E39B-44BF-9B78-28D91523E519}" sibTransId="{247084D1-B7C5-42FF-965C-FF5AEF9130E5}"/>
    <dgm:cxn modelId="{B65A1B4C-A0B2-489A-8198-837CBF99E54F}" srcId="{705FFBE4-F332-4F01-8070-D8B638940B35}" destId="{521741F6-E3C9-4D5B-91C2-334E7CFFE6B2}" srcOrd="0" destOrd="0" parTransId="{0CE141F1-268B-4C21-9FDA-6EDAF110C974}" sibTransId="{12025712-8F0E-4F1C-A9F2-6C615F01DE30}"/>
    <dgm:cxn modelId="{C07FDE6D-F807-43F2-897B-A64BBE0FE15D}" type="presOf" srcId="{521741F6-E3C9-4D5B-91C2-334E7CFFE6B2}" destId="{6C54FC1A-9576-4C20-ADA5-D71EC811C11E}" srcOrd="0" destOrd="0" presId="urn:microsoft.com/office/officeart/2005/8/layout/default"/>
    <dgm:cxn modelId="{FBFA1F70-F3F2-48E3-B1A8-4A317A163CD3}" srcId="{705FFBE4-F332-4F01-8070-D8B638940B35}" destId="{C8C8F0AB-00E3-441C-9843-8358CB3E62A5}" srcOrd="1" destOrd="0" parTransId="{DF01A13F-CE91-4D0D-9E33-1EE3FA8525F6}" sibTransId="{7C368070-B502-4AAC-917A-DB8692B4DEC5}"/>
    <dgm:cxn modelId="{BFB40873-BA7B-4659-BF55-7D4C01834E98}" type="presOf" srcId="{C8C8F0AB-00E3-441C-9843-8358CB3E62A5}" destId="{7DEA7000-0A28-47F2-90C3-1A1496BB9D6F}" srcOrd="0" destOrd="0" presId="urn:microsoft.com/office/officeart/2005/8/layout/default"/>
    <dgm:cxn modelId="{116E6F54-2AC9-4919-88AD-FA69FB5DEF1A}" srcId="{705FFBE4-F332-4F01-8070-D8B638940B35}" destId="{5F7FDD3D-CC22-4F45-814B-A608C449F893}" srcOrd="4" destOrd="0" parTransId="{7B714C95-307F-4BD6-B1DE-14A79391EC82}" sibTransId="{DB9D3CF5-0166-45BB-9556-03B499D48BB2}"/>
    <dgm:cxn modelId="{7E05A1B4-9D47-4062-8357-FEA4858394E2}" type="presOf" srcId="{98888A9C-1650-41D0-94C3-0B9DCC543F4E}" destId="{1F6EFEC5-532E-49E7-BE01-7C71CD554A79}" srcOrd="0" destOrd="0" presId="urn:microsoft.com/office/officeart/2005/8/layout/default"/>
    <dgm:cxn modelId="{4DF94CE5-8927-423A-955F-756B261E82EC}" srcId="{705FFBE4-F332-4F01-8070-D8B638940B35}" destId="{98888A9C-1650-41D0-94C3-0B9DCC543F4E}" srcOrd="2" destOrd="0" parTransId="{1AC55222-8FEA-42E5-AFEA-6954A620105B}" sibTransId="{E6D87F87-2356-4360-BE14-9D72355EF269}"/>
    <dgm:cxn modelId="{004E90EF-10A8-4079-90E2-B4FFFFE5986D}" type="presOf" srcId="{5F7FDD3D-CC22-4F45-814B-A608C449F893}" destId="{2287AD6F-6FD9-48DF-B199-63766A1D12A3}" srcOrd="0" destOrd="0" presId="urn:microsoft.com/office/officeart/2005/8/layout/default"/>
    <dgm:cxn modelId="{F22AE5F2-ABA7-4F35-866F-598BFED6789D}" srcId="{705FFBE4-F332-4F01-8070-D8B638940B35}" destId="{5E9B4523-082E-4345-9D30-7B75F7999FF2}" srcOrd="3" destOrd="0" parTransId="{D6A4EFD3-A664-4CC2-9882-602736DF21CD}" sibTransId="{8291A1F0-CEB5-4F0E-9EE4-74AE50D3ACDF}"/>
    <dgm:cxn modelId="{843F6504-71FE-4BA6-AB04-660836F71FEB}" type="presParOf" srcId="{4C56055A-8808-410F-9A5F-BB788D4BE3BB}" destId="{6C54FC1A-9576-4C20-ADA5-D71EC811C11E}" srcOrd="0" destOrd="0" presId="urn:microsoft.com/office/officeart/2005/8/layout/default"/>
    <dgm:cxn modelId="{A6822576-DDA9-44A9-88F5-B6B2207DFAB5}" type="presParOf" srcId="{4C56055A-8808-410F-9A5F-BB788D4BE3BB}" destId="{EF8634EE-E52F-4C57-81EC-EA381119930F}" srcOrd="1" destOrd="0" presId="urn:microsoft.com/office/officeart/2005/8/layout/default"/>
    <dgm:cxn modelId="{675C8124-28C7-446B-969E-F01C21577670}" type="presParOf" srcId="{4C56055A-8808-410F-9A5F-BB788D4BE3BB}" destId="{7DEA7000-0A28-47F2-90C3-1A1496BB9D6F}" srcOrd="2" destOrd="0" presId="urn:microsoft.com/office/officeart/2005/8/layout/default"/>
    <dgm:cxn modelId="{1D61AB14-BB21-4F89-A6A5-08AA927F2B6B}" type="presParOf" srcId="{4C56055A-8808-410F-9A5F-BB788D4BE3BB}" destId="{EB54CC4C-8649-4C9F-9251-52C888ABA83B}" srcOrd="3" destOrd="0" presId="urn:microsoft.com/office/officeart/2005/8/layout/default"/>
    <dgm:cxn modelId="{3EE665C5-AD8A-4972-94EC-95DFD8B75A79}" type="presParOf" srcId="{4C56055A-8808-410F-9A5F-BB788D4BE3BB}" destId="{1F6EFEC5-532E-49E7-BE01-7C71CD554A79}" srcOrd="4" destOrd="0" presId="urn:microsoft.com/office/officeart/2005/8/layout/default"/>
    <dgm:cxn modelId="{559B14ED-2915-42DD-B451-20897138943E}" type="presParOf" srcId="{4C56055A-8808-410F-9A5F-BB788D4BE3BB}" destId="{B78BDB96-3AA1-4870-AFEE-BA34B88F8265}" srcOrd="5" destOrd="0" presId="urn:microsoft.com/office/officeart/2005/8/layout/default"/>
    <dgm:cxn modelId="{38B48CAB-7797-44E4-A795-B4E5A274D407}" type="presParOf" srcId="{4C56055A-8808-410F-9A5F-BB788D4BE3BB}" destId="{A5F7178C-5DE6-4A78-ACF3-BA302165A138}" srcOrd="6" destOrd="0" presId="urn:microsoft.com/office/officeart/2005/8/layout/default"/>
    <dgm:cxn modelId="{2A5D1A98-634E-4F08-BEAF-68FA82DC4558}" type="presParOf" srcId="{4C56055A-8808-410F-9A5F-BB788D4BE3BB}" destId="{86AE9157-B38A-4670-A895-12F5DC6DCE0E}" srcOrd="7" destOrd="0" presId="urn:microsoft.com/office/officeart/2005/8/layout/default"/>
    <dgm:cxn modelId="{C78B9C09-381B-4CB9-A26B-BB795F568C78}" type="presParOf" srcId="{4C56055A-8808-410F-9A5F-BB788D4BE3BB}" destId="{2287AD6F-6FD9-48DF-B199-63766A1D12A3}" srcOrd="8" destOrd="0" presId="urn:microsoft.com/office/officeart/2005/8/layout/default"/>
    <dgm:cxn modelId="{A5D63CF5-4247-4D8E-BB1E-D67C1B574285}" type="presParOf" srcId="{4C56055A-8808-410F-9A5F-BB788D4BE3BB}" destId="{5386BD14-B789-46F3-81E0-251C9E02A04D}" srcOrd="9" destOrd="0" presId="urn:microsoft.com/office/officeart/2005/8/layout/default"/>
    <dgm:cxn modelId="{82F25AE9-D5CA-4954-BD72-D2C36495ED22}" type="presParOf" srcId="{4C56055A-8808-410F-9A5F-BB788D4BE3BB}" destId="{CF5DF067-6973-41C3-A33F-E6C25B83111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6A042C-5879-469C-9B2B-7B1C358957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18691A-B339-43A7-A60E-8465D79BF539}">
      <dgm:prSet/>
      <dgm:spPr/>
      <dgm:t>
        <a:bodyPr/>
        <a:lstStyle/>
        <a:p>
          <a:r>
            <a:rPr lang="en-US"/>
            <a:t>• Outdoor stretching &amp; mindfulness</a:t>
          </a:r>
        </a:p>
      </dgm:t>
    </dgm:pt>
    <dgm:pt modelId="{DE0C194F-24E1-41F3-A96D-0F710067E081}" type="parTrans" cxnId="{9BB28C4A-FE9E-48D4-A12E-EB46D9952F63}">
      <dgm:prSet/>
      <dgm:spPr/>
      <dgm:t>
        <a:bodyPr/>
        <a:lstStyle/>
        <a:p>
          <a:endParaRPr lang="en-US"/>
        </a:p>
      </dgm:t>
    </dgm:pt>
    <dgm:pt modelId="{C6506821-D294-4601-B794-1308C0E38F50}" type="sibTrans" cxnId="{9BB28C4A-FE9E-48D4-A12E-EB46D9952F63}">
      <dgm:prSet/>
      <dgm:spPr/>
      <dgm:t>
        <a:bodyPr/>
        <a:lstStyle/>
        <a:p>
          <a:endParaRPr lang="en-US"/>
        </a:p>
      </dgm:t>
    </dgm:pt>
    <dgm:pt modelId="{1034576C-6A26-46CB-9902-A99AD95B400A}">
      <dgm:prSet/>
      <dgm:spPr/>
      <dgm:t>
        <a:bodyPr/>
        <a:lstStyle/>
        <a:p>
          <a:r>
            <a:rPr lang="en-US"/>
            <a:t>• Gratitude installation in a garden</a:t>
          </a:r>
        </a:p>
      </dgm:t>
    </dgm:pt>
    <dgm:pt modelId="{28DC2619-0746-44C6-8132-F56D123F23D8}" type="parTrans" cxnId="{A77CAC2B-E889-4A7F-854A-471B42D559C6}">
      <dgm:prSet/>
      <dgm:spPr/>
      <dgm:t>
        <a:bodyPr/>
        <a:lstStyle/>
        <a:p>
          <a:endParaRPr lang="en-US"/>
        </a:p>
      </dgm:t>
    </dgm:pt>
    <dgm:pt modelId="{496962BE-80C0-4B46-A578-FD2EB7BFDC1F}" type="sibTrans" cxnId="{A77CAC2B-E889-4A7F-854A-471B42D559C6}">
      <dgm:prSet/>
      <dgm:spPr/>
      <dgm:t>
        <a:bodyPr/>
        <a:lstStyle/>
        <a:p>
          <a:endParaRPr lang="en-US"/>
        </a:p>
      </dgm:t>
    </dgm:pt>
    <dgm:pt modelId="{26470CF6-A9B2-4D88-8A68-8F1307880698}">
      <dgm:prSet/>
      <dgm:spPr/>
      <dgm:t>
        <a:bodyPr/>
        <a:lstStyle/>
        <a:p>
          <a:r>
            <a:rPr lang="en-US"/>
            <a:t>• Guided nature visualization</a:t>
          </a:r>
        </a:p>
      </dgm:t>
    </dgm:pt>
    <dgm:pt modelId="{7DE6FB11-BBA6-4769-8288-F87A3B361D3C}" type="parTrans" cxnId="{FD77E785-3481-405A-B3B5-FCA3CE48191A}">
      <dgm:prSet/>
      <dgm:spPr/>
      <dgm:t>
        <a:bodyPr/>
        <a:lstStyle/>
        <a:p>
          <a:endParaRPr lang="en-US"/>
        </a:p>
      </dgm:t>
    </dgm:pt>
    <dgm:pt modelId="{A0342DAD-5442-4986-9FBC-07AC4F3CFC59}" type="sibTrans" cxnId="{FD77E785-3481-405A-B3B5-FCA3CE48191A}">
      <dgm:prSet/>
      <dgm:spPr/>
      <dgm:t>
        <a:bodyPr/>
        <a:lstStyle/>
        <a:p>
          <a:endParaRPr lang="en-US"/>
        </a:p>
      </dgm:t>
    </dgm:pt>
    <dgm:pt modelId="{68019F20-9010-4808-817B-7D9240520AEF}">
      <dgm:prSet/>
      <dgm:spPr/>
      <dgm:t>
        <a:bodyPr/>
        <a:lstStyle/>
        <a:p>
          <a:r>
            <a:rPr lang="en-US"/>
            <a:t>• Creative tasks using natural materials</a:t>
          </a:r>
        </a:p>
      </dgm:t>
    </dgm:pt>
    <dgm:pt modelId="{C94B4486-3B1F-43FC-A035-856D5E621BA5}" type="parTrans" cxnId="{599DD1C3-76F7-4D75-90C5-7038E99283AE}">
      <dgm:prSet/>
      <dgm:spPr/>
      <dgm:t>
        <a:bodyPr/>
        <a:lstStyle/>
        <a:p>
          <a:endParaRPr lang="en-US"/>
        </a:p>
      </dgm:t>
    </dgm:pt>
    <dgm:pt modelId="{7C17CAE1-862B-4069-818E-DBEC87DD7D0F}" type="sibTrans" cxnId="{599DD1C3-76F7-4D75-90C5-7038E99283AE}">
      <dgm:prSet/>
      <dgm:spPr/>
      <dgm:t>
        <a:bodyPr/>
        <a:lstStyle/>
        <a:p>
          <a:endParaRPr lang="en-US"/>
        </a:p>
      </dgm:t>
    </dgm:pt>
    <dgm:pt modelId="{D8331BA5-7D56-4272-807E-BC4821EE037B}" type="pres">
      <dgm:prSet presAssocID="{EF6A042C-5879-469C-9B2B-7B1C358957AF}" presName="root" presStyleCnt="0">
        <dgm:presLayoutVars>
          <dgm:dir/>
          <dgm:resizeHandles val="exact"/>
        </dgm:presLayoutVars>
      </dgm:prSet>
      <dgm:spPr/>
    </dgm:pt>
    <dgm:pt modelId="{3FFA8873-5939-49B8-8BEC-9DE465E43EC5}" type="pres">
      <dgm:prSet presAssocID="{BE18691A-B339-43A7-A60E-8465D79BF539}" presName="compNode" presStyleCnt="0"/>
      <dgm:spPr/>
    </dgm:pt>
    <dgm:pt modelId="{3554F3E4-9738-4194-B91B-B0C3C09CBB01}" type="pres">
      <dgm:prSet presAssocID="{BE18691A-B339-43A7-A60E-8465D79BF539}" presName="bgRect" presStyleLbl="bgShp" presStyleIdx="0" presStyleCnt="4"/>
      <dgm:spPr/>
    </dgm:pt>
    <dgm:pt modelId="{202C7C3C-7339-4770-BD14-5BC446B7522A}" type="pres">
      <dgm:prSet presAssocID="{BE18691A-B339-43A7-A60E-8465D79BF53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8A09A0CF-43E2-4D41-8C86-A0B1D196580C}" type="pres">
      <dgm:prSet presAssocID="{BE18691A-B339-43A7-A60E-8465D79BF539}" presName="spaceRect" presStyleCnt="0"/>
      <dgm:spPr/>
    </dgm:pt>
    <dgm:pt modelId="{44854763-672F-42F0-B54E-E12DB8F4EE70}" type="pres">
      <dgm:prSet presAssocID="{BE18691A-B339-43A7-A60E-8465D79BF539}" presName="parTx" presStyleLbl="revTx" presStyleIdx="0" presStyleCnt="4">
        <dgm:presLayoutVars>
          <dgm:chMax val="0"/>
          <dgm:chPref val="0"/>
        </dgm:presLayoutVars>
      </dgm:prSet>
      <dgm:spPr/>
    </dgm:pt>
    <dgm:pt modelId="{FCCE9BD4-ECE3-4713-96CE-E34B7037E238}" type="pres">
      <dgm:prSet presAssocID="{C6506821-D294-4601-B794-1308C0E38F50}" presName="sibTrans" presStyleCnt="0"/>
      <dgm:spPr/>
    </dgm:pt>
    <dgm:pt modelId="{1EE07D98-3FCB-4A27-A6AE-37FA4A957951}" type="pres">
      <dgm:prSet presAssocID="{1034576C-6A26-46CB-9902-A99AD95B400A}" presName="compNode" presStyleCnt="0"/>
      <dgm:spPr/>
    </dgm:pt>
    <dgm:pt modelId="{E30A4197-5449-4719-B3FA-F9D107E0E507}" type="pres">
      <dgm:prSet presAssocID="{1034576C-6A26-46CB-9902-A99AD95B400A}" presName="bgRect" presStyleLbl="bgShp" presStyleIdx="1" presStyleCnt="4"/>
      <dgm:spPr/>
    </dgm:pt>
    <dgm:pt modelId="{131EC112-BC75-4AD2-892F-17EC0F2CEADF}" type="pres">
      <dgm:prSet presAssocID="{1034576C-6A26-46CB-9902-A99AD95B400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1C355082-BEC0-411E-98C1-291E09CD752A}" type="pres">
      <dgm:prSet presAssocID="{1034576C-6A26-46CB-9902-A99AD95B400A}" presName="spaceRect" presStyleCnt="0"/>
      <dgm:spPr/>
    </dgm:pt>
    <dgm:pt modelId="{2CAE163F-EA21-43F7-9708-E7726E5632BF}" type="pres">
      <dgm:prSet presAssocID="{1034576C-6A26-46CB-9902-A99AD95B400A}" presName="parTx" presStyleLbl="revTx" presStyleIdx="1" presStyleCnt="4">
        <dgm:presLayoutVars>
          <dgm:chMax val="0"/>
          <dgm:chPref val="0"/>
        </dgm:presLayoutVars>
      </dgm:prSet>
      <dgm:spPr/>
    </dgm:pt>
    <dgm:pt modelId="{D196CB6E-1652-4EB7-A2F7-54B09E5B4F93}" type="pres">
      <dgm:prSet presAssocID="{496962BE-80C0-4B46-A578-FD2EB7BFDC1F}" presName="sibTrans" presStyleCnt="0"/>
      <dgm:spPr/>
    </dgm:pt>
    <dgm:pt modelId="{2A78C020-8391-466F-9C7A-96D8138D19BE}" type="pres">
      <dgm:prSet presAssocID="{26470CF6-A9B2-4D88-8A68-8F1307880698}" presName="compNode" presStyleCnt="0"/>
      <dgm:spPr/>
    </dgm:pt>
    <dgm:pt modelId="{620D1C7B-5C77-47EF-8669-5F6A2A5E79FB}" type="pres">
      <dgm:prSet presAssocID="{26470CF6-A9B2-4D88-8A68-8F1307880698}" presName="bgRect" presStyleLbl="bgShp" presStyleIdx="2" presStyleCnt="4"/>
      <dgm:spPr/>
    </dgm:pt>
    <dgm:pt modelId="{71B59E63-E1AD-4FE5-9FD7-437F66797DEC}" type="pres">
      <dgm:prSet presAssocID="{26470CF6-A9B2-4D88-8A68-8F13078806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8CC4367-082F-4FFD-91FB-93882502F0F6}" type="pres">
      <dgm:prSet presAssocID="{26470CF6-A9B2-4D88-8A68-8F1307880698}" presName="spaceRect" presStyleCnt="0"/>
      <dgm:spPr/>
    </dgm:pt>
    <dgm:pt modelId="{286E534E-6AFA-499B-B374-37089D5009E1}" type="pres">
      <dgm:prSet presAssocID="{26470CF6-A9B2-4D88-8A68-8F1307880698}" presName="parTx" presStyleLbl="revTx" presStyleIdx="2" presStyleCnt="4">
        <dgm:presLayoutVars>
          <dgm:chMax val="0"/>
          <dgm:chPref val="0"/>
        </dgm:presLayoutVars>
      </dgm:prSet>
      <dgm:spPr/>
    </dgm:pt>
    <dgm:pt modelId="{28DF72AA-5BF2-4117-86A3-F40221A6A1A3}" type="pres">
      <dgm:prSet presAssocID="{A0342DAD-5442-4986-9FBC-07AC4F3CFC59}" presName="sibTrans" presStyleCnt="0"/>
      <dgm:spPr/>
    </dgm:pt>
    <dgm:pt modelId="{6A200DE5-C2FD-4B79-9F3E-5BF1D8C4033A}" type="pres">
      <dgm:prSet presAssocID="{68019F20-9010-4808-817B-7D9240520AEF}" presName="compNode" presStyleCnt="0"/>
      <dgm:spPr/>
    </dgm:pt>
    <dgm:pt modelId="{D7361506-F07C-4F04-9179-55732109F13A}" type="pres">
      <dgm:prSet presAssocID="{68019F20-9010-4808-817B-7D9240520AEF}" presName="bgRect" presStyleLbl="bgShp" presStyleIdx="3" presStyleCnt="4"/>
      <dgm:spPr/>
    </dgm:pt>
    <dgm:pt modelId="{F98659A8-B4AF-43C3-B317-2BCAB3C45C39}" type="pres">
      <dgm:prSet presAssocID="{68019F20-9010-4808-817B-7D9240520A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9BAC315A-BCBD-4631-B3DF-8848D8929BA8}" type="pres">
      <dgm:prSet presAssocID="{68019F20-9010-4808-817B-7D9240520AEF}" presName="spaceRect" presStyleCnt="0"/>
      <dgm:spPr/>
    </dgm:pt>
    <dgm:pt modelId="{A9DE41B0-23BB-4F9B-8E23-4F57880B22FF}" type="pres">
      <dgm:prSet presAssocID="{68019F20-9010-4808-817B-7D9240520A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77CAC2B-E889-4A7F-854A-471B42D559C6}" srcId="{EF6A042C-5879-469C-9B2B-7B1C358957AF}" destId="{1034576C-6A26-46CB-9902-A99AD95B400A}" srcOrd="1" destOrd="0" parTransId="{28DC2619-0746-44C6-8132-F56D123F23D8}" sibTransId="{496962BE-80C0-4B46-A578-FD2EB7BFDC1F}"/>
    <dgm:cxn modelId="{4F7DB13E-B6E5-4CFD-AA33-5C1953CE3D29}" type="presOf" srcId="{EF6A042C-5879-469C-9B2B-7B1C358957AF}" destId="{D8331BA5-7D56-4272-807E-BC4821EE037B}" srcOrd="0" destOrd="0" presId="urn:microsoft.com/office/officeart/2018/2/layout/IconVerticalSolidList"/>
    <dgm:cxn modelId="{9BB28C4A-FE9E-48D4-A12E-EB46D9952F63}" srcId="{EF6A042C-5879-469C-9B2B-7B1C358957AF}" destId="{BE18691A-B339-43A7-A60E-8465D79BF539}" srcOrd="0" destOrd="0" parTransId="{DE0C194F-24E1-41F3-A96D-0F710067E081}" sibTransId="{C6506821-D294-4601-B794-1308C0E38F50}"/>
    <dgm:cxn modelId="{FD77E785-3481-405A-B3B5-FCA3CE48191A}" srcId="{EF6A042C-5879-469C-9B2B-7B1C358957AF}" destId="{26470CF6-A9B2-4D88-8A68-8F1307880698}" srcOrd="2" destOrd="0" parTransId="{7DE6FB11-BBA6-4769-8288-F87A3B361D3C}" sibTransId="{A0342DAD-5442-4986-9FBC-07AC4F3CFC59}"/>
    <dgm:cxn modelId="{6A25BEAC-7B54-4328-93B0-A0B73B2987F5}" type="presOf" srcId="{1034576C-6A26-46CB-9902-A99AD95B400A}" destId="{2CAE163F-EA21-43F7-9708-E7726E5632BF}" srcOrd="0" destOrd="0" presId="urn:microsoft.com/office/officeart/2018/2/layout/IconVerticalSolidList"/>
    <dgm:cxn modelId="{599DD1C3-76F7-4D75-90C5-7038E99283AE}" srcId="{EF6A042C-5879-469C-9B2B-7B1C358957AF}" destId="{68019F20-9010-4808-817B-7D9240520AEF}" srcOrd="3" destOrd="0" parTransId="{C94B4486-3B1F-43FC-A035-856D5E621BA5}" sibTransId="{7C17CAE1-862B-4069-818E-DBEC87DD7D0F}"/>
    <dgm:cxn modelId="{D3E38ED8-73B1-4305-97D9-22C1C8CE4720}" type="presOf" srcId="{68019F20-9010-4808-817B-7D9240520AEF}" destId="{A9DE41B0-23BB-4F9B-8E23-4F57880B22FF}" srcOrd="0" destOrd="0" presId="urn:microsoft.com/office/officeart/2018/2/layout/IconVerticalSolidList"/>
    <dgm:cxn modelId="{36C2A0DD-90F8-432E-9219-72F893EEBE7D}" type="presOf" srcId="{BE18691A-B339-43A7-A60E-8465D79BF539}" destId="{44854763-672F-42F0-B54E-E12DB8F4EE70}" srcOrd="0" destOrd="0" presId="urn:microsoft.com/office/officeart/2018/2/layout/IconVerticalSolidList"/>
    <dgm:cxn modelId="{5DDABAF3-56FF-4DFD-AFF3-A790E630A684}" type="presOf" srcId="{26470CF6-A9B2-4D88-8A68-8F1307880698}" destId="{286E534E-6AFA-499B-B374-37089D5009E1}" srcOrd="0" destOrd="0" presId="urn:microsoft.com/office/officeart/2018/2/layout/IconVerticalSolidList"/>
    <dgm:cxn modelId="{8702BCBB-9270-4231-A125-F53E52CA98C8}" type="presParOf" srcId="{D8331BA5-7D56-4272-807E-BC4821EE037B}" destId="{3FFA8873-5939-49B8-8BEC-9DE465E43EC5}" srcOrd="0" destOrd="0" presId="urn:microsoft.com/office/officeart/2018/2/layout/IconVerticalSolidList"/>
    <dgm:cxn modelId="{BA560650-8902-4D28-9EB6-72095F50CE11}" type="presParOf" srcId="{3FFA8873-5939-49B8-8BEC-9DE465E43EC5}" destId="{3554F3E4-9738-4194-B91B-B0C3C09CBB01}" srcOrd="0" destOrd="0" presId="urn:microsoft.com/office/officeart/2018/2/layout/IconVerticalSolidList"/>
    <dgm:cxn modelId="{EFBF2D7E-72AC-4143-A79A-15222B5D6BD8}" type="presParOf" srcId="{3FFA8873-5939-49B8-8BEC-9DE465E43EC5}" destId="{202C7C3C-7339-4770-BD14-5BC446B7522A}" srcOrd="1" destOrd="0" presId="urn:microsoft.com/office/officeart/2018/2/layout/IconVerticalSolidList"/>
    <dgm:cxn modelId="{1346C5C7-8DE1-40D2-9900-80C932A2FE94}" type="presParOf" srcId="{3FFA8873-5939-49B8-8BEC-9DE465E43EC5}" destId="{8A09A0CF-43E2-4D41-8C86-A0B1D196580C}" srcOrd="2" destOrd="0" presId="urn:microsoft.com/office/officeart/2018/2/layout/IconVerticalSolidList"/>
    <dgm:cxn modelId="{D6E42327-37DD-4E5F-840D-59350A4666A3}" type="presParOf" srcId="{3FFA8873-5939-49B8-8BEC-9DE465E43EC5}" destId="{44854763-672F-42F0-B54E-E12DB8F4EE70}" srcOrd="3" destOrd="0" presId="urn:microsoft.com/office/officeart/2018/2/layout/IconVerticalSolidList"/>
    <dgm:cxn modelId="{EFD60ACE-6DA2-481F-86AA-28DA76057637}" type="presParOf" srcId="{D8331BA5-7D56-4272-807E-BC4821EE037B}" destId="{FCCE9BD4-ECE3-4713-96CE-E34B7037E238}" srcOrd="1" destOrd="0" presId="urn:microsoft.com/office/officeart/2018/2/layout/IconVerticalSolidList"/>
    <dgm:cxn modelId="{80A62FD2-546E-4617-B191-0380CAAD547F}" type="presParOf" srcId="{D8331BA5-7D56-4272-807E-BC4821EE037B}" destId="{1EE07D98-3FCB-4A27-A6AE-37FA4A957951}" srcOrd="2" destOrd="0" presId="urn:microsoft.com/office/officeart/2018/2/layout/IconVerticalSolidList"/>
    <dgm:cxn modelId="{E11BD006-4368-4D01-A4B7-6EB789D3B743}" type="presParOf" srcId="{1EE07D98-3FCB-4A27-A6AE-37FA4A957951}" destId="{E30A4197-5449-4719-B3FA-F9D107E0E507}" srcOrd="0" destOrd="0" presId="urn:microsoft.com/office/officeart/2018/2/layout/IconVerticalSolidList"/>
    <dgm:cxn modelId="{A1E0ADEC-D2F5-412E-9CAC-8FD102196E67}" type="presParOf" srcId="{1EE07D98-3FCB-4A27-A6AE-37FA4A957951}" destId="{131EC112-BC75-4AD2-892F-17EC0F2CEADF}" srcOrd="1" destOrd="0" presId="urn:microsoft.com/office/officeart/2018/2/layout/IconVerticalSolidList"/>
    <dgm:cxn modelId="{EF4014F8-CD4A-4304-8579-8617A52D6D3B}" type="presParOf" srcId="{1EE07D98-3FCB-4A27-A6AE-37FA4A957951}" destId="{1C355082-BEC0-411E-98C1-291E09CD752A}" srcOrd="2" destOrd="0" presId="urn:microsoft.com/office/officeart/2018/2/layout/IconVerticalSolidList"/>
    <dgm:cxn modelId="{AC161F92-111B-4695-AEA9-CAE5FBC133A0}" type="presParOf" srcId="{1EE07D98-3FCB-4A27-A6AE-37FA4A957951}" destId="{2CAE163F-EA21-43F7-9708-E7726E5632BF}" srcOrd="3" destOrd="0" presId="urn:microsoft.com/office/officeart/2018/2/layout/IconVerticalSolidList"/>
    <dgm:cxn modelId="{0797DE23-6EE5-45E5-8547-58AA05E9956B}" type="presParOf" srcId="{D8331BA5-7D56-4272-807E-BC4821EE037B}" destId="{D196CB6E-1652-4EB7-A2F7-54B09E5B4F93}" srcOrd="3" destOrd="0" presId="urn:microsoft.com/office/officeart/2018/2/layout/IconVerticalSolidList"/>
    <dgm:cxn modelId="{D8EB72CD-313E-4D8B-8E38-16C7F86559C2}" type="presParOf" srcId="{D8331BA5-7D56-4272-807E-BC4821EE037B}" destId="{2A78C020-8391-466F-9C7A-96D8138D19BE}" srcOrd="4" destOrd="0" presId="urn:microsoft.com/office/officeart/2018/2/layout/IconVerticalSolidList"/>
    <dgm:cxn modelId="{473F93AD-649F-4142-80E8-3322BE179264}" type="presParOf" srcId="{2A78C020-8391-466F-9C7A-96D8138D19BE}" destId="{620D1C7B-5C77-47EF-8669-5F6A2A5E79FB}" srcOrd="0" destOrd="0" presId="urn:microsoft.com/office/officeart/2018/2/layout/IconVerticalSolidList"/>
    <dgm:cxn modelId="{62B114C0-51E2-4ACC-9300-A4F4DACDD9F6}" type="presParOf" srcId="{2A78C020-8391-466F-9C7A-96D8138D19BE}" destId="{71B59E63-E1AD-4FE5-9FD7-437F66797DEC}" srcOrd="1" destOrd="0" presId="urn:microsoft.com/office/officeart/2018/2/layout/IconVerticalSolidList"/>
    <dgm:cxn modelId="{70C3F70E-05C4-44FA-9F34-633153EE51F1}" type="presParOf" srcId="{2A78C020-8391-466F-9C7A-96D8138D19BE}" destId="{D8CC4367-082F-4FFD-91FB-93882502F0F6}" srcOrd="2" destOrd="0" presId="urn:microsoft.com/office/officeart/2018/2/layout/IconVerticalSolidList"/>
    <dgm:cxn modelId="{F1BEF7EA-EC7A-4EAF-80E3-28BBBA760D7B}" type="presParOf" srcId="{2A78C020-8391-466F-9C7A-96D8138D19BE}" destId="{286E534E-6AFA-499B-B374-37089D5009E1}" srcOrd="3" destOrd="0" presId="urn:microsoft.com/office/officeart/2018/2/layout/IconVerticalSolidList"/>
    <dgm:cxn modelId="{DC3031E8-2A11-4882-8781-E3A719C0F681}" type="presParOf" srcId="{D8331BA5-7D56-4272-807E-BC4821EE037B}" destId="{28DF72AA-5BF2-4117-86A3-F40221A6A1A3}" srcOrd="5" destOrd="0" presId="urn:microsoft.com/office/officeart/2018/2/layout/IconVerticalSolidList"/>
    <dgm:cxn modelId="{0AE450F5-3AD1-4322-98CF-833E3A70C54A}" type="presParOf" srcId="{D8331BA5-7D56-4272-807E-BC4821EE037B}" destId="{6A200DE5-C2FD-4B79-9F3E-5BF1D8C4033A}" srcOrd="6" destOrd="0" presId="urn:microsoft.com/office/officeart/2018/2/layout/IconVerticalSolidList"/>
    <dgm:cxn modelId="{C716145A-B748-4430-ADF7-00A5F2514603}" type="presParOf" srcId="{6A200DE5-C2FD-4B79-9F3E-5BF1D8C4033A}" destId="{D7361506-F07C-4F04-9179-55732109F13A}" srcOrd="0" destOrd="0" presId="urn:microsoft.com/office/officeart/2018/2/layout/IconVerticalSolidList"/>
    <dgm:cxn modelId="{8813831D-0146-441A-B208-40A4980C3B6B}" type="presParOf" srcId="{6A200DE5-C2FD-4B79-9F3E-5BF1D8C4033A}" destId="{F98659A8-B4AF-43C3-B317-2BCAB3C45C39}" srcOrd="1" destOrd="0" presId="urn:microsoft.com/office/officeart/2018/2/layout/IconVerticalSolidList"/>
    <dgm:cxn modelId="{B7018FC5-A753-4709-AF97-731406C86AB9}" type="presParOf" srcId="{6A200DE5-C2FD-4B79-9F3E-5BF1D8C4033A}" destId="{9BAC315A-BCBD-4631-B3DF-8848D8929BA8}" srcOrd="2" destOrd="0" presId="urn:microsoft.com/office/officeart/2018/2/layout/IconVerticalSolidList"/>
    <dgm:cxn modelId="{E52E73A0-43F3-467D-9C77-87D2B2B1F7A5}" type="presParOf" srcId="{6A200DE5-C2FD-4B79-9F3E-5BF1D8C4033A}" destId="{A9DE41B0-23BB-4F9B-8E23-4F57880B22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91A8F7-F232-45ED-92DC-90D6EFB854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D46D1C0-59A6-4770-B148-87195A8E5BD4}">
      <dgm:prSet/>
      <dgm:spPr/>
      <dgm:t>
        <a:bodyPr/>
        <a:lstStyle/>
        <a:p>
          <a:r>
            <a:rPr lang="en-US"/>
            <a:t>• Short outdoor mindfulness breaks</a:t>
          </a:r>
        </a:p>
      </dgm:t>
    </dgm:pt>
    <dgm:pt modelId="{F28EBF4C-E3A3-4674-A158-2A0746F46DA4}" type="parTrans" cxnId="{8FF61EEE-E95B-4A6F-A4E9-399F77D0D158}">
      <dgm:prSet/>
      <dgm:spPr/>
      <dgm:t>
        <a:bodyPr/>
        <a:lstStyle/>
        <a:p>
          <a:endParaRPr lang="en-US"/>
        </a:p>
      </dgm:t>
    </dgm:pt>
    <dgm:pt modelId="{2388A507-D609-4B8A-B76C-7804F7D2326C}" type="sibTrans" cxnId="{8FF61EEE-E95B-4A6F-A4E9-399F77D0D158}">
      <dgm:prSet/>
      <dgm:spPr/>
      <dgm:t>
        <a:bodyPr/>
        <a:lstStyle/>
        <a:p>
          <a:endParaRPr lang="en-US"/>
        </a:p>
      </dgm:t>
    </dgm:pt>
    <dgm:pt modelId="{ADBC7892-C31B-48F8-9D3C-05FE6A629621}">
      <dgm:prSet/>
      <dgm:spPr/>
      <dgm:t>
        <a:bodyPr/>
        <a:lstStyle/>
        <a:p>
          <a:r>
            <a:rPr lang="en-US"/>
            <a:t>• Nature corner in the classroom</a:t>
          </a:r>
        </a:p>
      </dgm:t>
    </dgm:pt>
    <dgm:pt modelId="{DA9661C0-DB28-460B-B667-5844219AF6A3}" type="parTrans" cxnId="{4C753ECB-A7C6-4985-9C7A-D4E5E9CA5FD8}">
      <dgm:prSet/>
      <dgm:spPr/>
      <dgm:t>
        <a:bodyPr/>
        <a:lstStyle/>
        <a:p>
          <a:endParaRPr lang="en-US"/>
        </a:p>
      </dgm:t>
    </dgm:pt>
    <dgm:pt modelId="{AC2F0557-62CA-4F96-83E0-70D5299150A0}" type="sibTrans" cxnId="{4C753ECB-A7C6-4985-9C7A-D4E5E9CA5FD8}">
      <dgm:prSet/>
      <dgm:spPr/>
      <dgm:t>
        <a:bodyPr/>
        <a:lstStyle/>
        <a:p>
          <a:endParaRPr lang="en-US"/>
        </a:p>
      </dgm:t>
    </dgm:pt>
    <dgm:pt modelId="{B5C22CE0-3077-43EF-BAE3-04BC644080E9}">
      <dgm:prSet/>
      <dgm:spPr/>
      <dgm:t>
        <a:bodyPr/>
        <a:lstStyle/>
        <a:p>
          <a:r>
            <a:rPr lang="en-US"/>
            <a:t>• Biophilic design: natural light, plants, textures</a:t>
          </a:r>
        </a:p>
      </dgm:t>
    </dgm:pt>
    <dgm:pt modelId="{76B4B613-F078-4810-B925-5F3F695FB7E5}" type="parTrans" cxnId="{83AD8674-6C65-4C6F-9A4A-D9AF96DC5A4D}">
      <dgm:prSet/>
      <dgm:spPr/>
      <dgm:t>
        <a:bodyPr/>
        <a:lstStyle/>
        <a:p>
          <a:endParaRPr lang="en-US"/>
        </a:p>
      </dgm:t>
    </dgm:pt>
    <dgm:pt modelId="{139282B9-CD47-400E-A462-77DE18B46758}" type="sibTrans" cxnId="{83AD8674-6C65-4C6F-9A4A-D9AF96DC5A4D}">
      <dgm:prSet/>
      <dgm:spPr/>
      <dgm:t>
        <a:bodyPr/>
        <a:lstStyle/>
        <a:p>
          <a:endParaRPr lang="en-US"/>
        </a:p>
      </dgm:t>
    </dgm:pt>
    <dgm:pt modelId="{8D7F1846-F106-4CA2-ADB7-21391CBE1C15}">
      <dgm:prSet/>
      <dgm:spPr/>
      <dgm:t>
        <a:bodyPr/>
        <a:lstStyle/>
        <a:p>
          <a:r>
            <a:rPr lang="en-US"/>
            <a:t>• Class projects in school gardens</a:t>
          </a:r>
        </a:p>
      </dgm:t>
    </dgm:pt>
    <dgm:pt modelId="{7E3CC425-0A93-4EC0-A4EC-9DCBEF37A122}" type="parTrans" cxnId="{8B15A742-283A-4638-AADA-378427215537}">
      <dgm:prSet/>
      <dgm:spPr/>
      <dgm:t>
        <a:bodyPr/>
        <a:lstStyle/>
        <a:p>
          <a:endParaRPr lang="en-US"/>
        </a:p>
      </dgm:t>
    </dgm:pt>
    <dgm:pt modelId="{0685A70C-B64E-46B2-8976-FC9C925BC64C}" type="sibTrans" cxnId="{8B15A742-283A-4638-AADA-378427215537}">
      <dgm:prSet/>
      <dgm:spPr/>
      <dgm:t>
        <a:bodyPr/>
        <a:lstStyle/>
        <a:p>
          <a:endParaRPr lang="en-US"/>
        </a:p>
      </dgm:t>
    </dgm:pt>
    <dgm:pt modelId="{B0088CBA-A4EC-46EA-9665-E1BF80C6B01C}">
      <dgm:prSet/>
      <dgm:spPr/>
      <dgm:t>
        <a:bodyPr/>
        <a:lstStyle/>
        <a:p>
          <a:r>
            <a:rPr lang="en-US"/>
            <a:t>• Digital visualizations of calming landscapes</a:t>
          </a:r>
        </a:p>
      </dgm:t>
    </dgm:pt>
    <dgm:pt modelId="{A0429CD9-82DF-4767-BD3A-89D1B5ED4557}" type="parTrans" cxnId="{1B7F689C-0C48-4C89-8B4E-50322731B669}">
      <dgm:prSet/>
      <dgm:spPr/>
      <dgm:t>
        <a:bodyPr/>
        <a:lstStyle/>
        <a:p>
          <a:endParaRPr lang="en-US"/>
        </a:p>
      </dgm:t>
    </dgm:pt>
    <dgm:pt modelId="{0E0402AA-4031-4C73-BE59-16D12DB1600C}" type="sibTrans" cxnId="{1B7F689C-0C48-4C89-8B4E-50322731B669}">
      <dgm:prSet/>
      <dgm:spPr/>
      <dgm:t>
        <a:bodyPr/>
        <a:lstStyle/>
        <a:p>
          <a:endParaRPr lang="en-US"/>
        </a:p>
      </dgm:t>
    </dgm:pt>
    <dgm:pt modelId="{4B62C9C7-5DF4-4B7C-9851-19D34DCCBE32}" type="pres">
      <dgm:prSet presAssocID="{ED91A8F7-F232-45ED-92DC-90D6EFB8547F}" presName="linear" presStyleCnt="0">
        <dgm:presLayoutVars>
          <dgm:animLvl val="lvl"/>
          <dgm:resizeHandles val="exact"/>
        </dgm:presLayoutVars>
      </dgm:prSet>
      <dgm:spPr/>
    </dgm:pt>
    <dgm:pt modelId="{80072ED5-45D5-42A7-B141-D590712E608F}" type="pres">
      <dgm:prSet presAssocID="{FD46D1C0-59A6-4770-B148-87195A8E5B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208EDF-831F-420C-B8A1-F35FD5958543}" type="pres">
      <dgm:prSet presAssocID="{2388A507-D609-4B8A-B76C-7804F7D2326C}" presName="spacer" presStyleCnt="0"/>
      <dgm:spPr/>
    </dgm:pt>
    <dgm:pt modelId="{0A0C0E30-6411-48DC-9E3F-06988CD8DC24}" type="pres">
      <dgm:prSet presAssocID="{ADBC7892-C31B-48F8-9D3C-05FE6A6296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A4BC2FE-3F3A-4081-A753-386C8659C1D9}" type="pres">
      <dgm:prSet presAssocID="{AC2F0557-62CA-4F96-83E0-70D5299150A0}" presName="spacer" presStyleCnt="0"/>
      <dgm:spPr/>
    </dgm:pt>
    <dgm:pt modelId="{2A10BE53-26E0-490A-B230-CEAC213801AE}" type="pres">
      <dgm:prSet presAssocID="{B5C22CE0-3077-43EF-BAE3-04BC644080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D2BE72-B824-4297-A7E0-1B50589CB355}" type="pres">
      <dgm:prSet presAssocID="{139282B9-CD47-400E-A462-77DE18B46758}" presName="spacer" presStyleCnt="0"/>
      <dgm:spPr/>
    </dgm:pt>
    <dgm:pt modelId="{EABED78D-1482-4AF0-A7F1-056ECE5FD0C6}" type="pres">
      <dgm:prSet presAssocID="{8D7F1846-F106-4CA2-ADB7-21391CBE1C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82F085F-DB70-4530-9B33-AB715114015D}" type="pres">
      <dgm:prSet presAssocID="{0685A70C-B64E-46B2-8976-FC9C925BC64C}" presName="spacer" presStyleCnt="0"/>
      <dgm:spPr/>
    </dgm:pt>
    <dgm:pt modelId="{B70F0FDE-DA22-4D14-BE17-F32F90D5931E}" type="pres">
      <dgm:prSet presAssocID="{B0088CBA-A4EC-46EA-9665-E1BF80C6B0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CAAA16-5648-4BE1-A75A-0A5C8221E38D}" type="presOf" srcId="{B5C22CE0-3077-43EF-BAE3-04BC644080E9}" destId="{2A10BE53-26E0-490A-B230-CEAC213801AE}" srcOrd="0" destOrd="0" presId="urn:microsoft.com/office/officeart/2005/8/layout/vList2"/>
    <dgm:cxn modelId="{7A97D924-793A-4E7F-A50E-7FD7BEA6F779}" type="presOf" srcId="{B0088CBA-A4EC-46EA-9665-E1BF80C6B01C}" destId="{B70F0FDE-DA22-4D14-BE17-F32F90D5931E}" srcOrd="0" destOrd="0" presId="urn:microsoft.com/office/officeart/2005/8/layout/vList2"/>
    <dgm:cxn modelId="{9BAA7D38-63BB-4B94-A0CA-0D27006FB7C0}" type="presOf" srcId="{ED91A8F7-F232-45ED-92DC-90D6EFB8547F}" destId="{4B62C9C7-5DF4-4B7C-9851-19D34DCCBE32}" srcOrd="0" destOrd="0" presId="urn:microsoft.com/office/officeart/2005/8/layout/vList2"/>
    <dgm:cxn modelId="{8B15A742-283A-4638-AADA-378427215537}" srcId="{ED91A8F7-F232-45ED-92DC-90D6EFB8547F}" destId="{8D7F1846-F106-4CA2-ADB7-21391CBE1C15}" srcOrd="3" destOrd="0" parTransId="{7E3CC425-0A93-4EC0-A4EC-9DCBEF37A122}" sibTransId="{0685A70C-B64E-46B2-8976-FC9C925BC64C}"/>
    <dgm:cxn modelId="{7A938074-EDC0-475B-9075-AC5712671968}" type="presOf" srcId="{FD46D1C0-59A6-4770-B148-87195A8E5BD4}" destId="{80072ED5-45D5-42A7-B141-D590712E608F}" srcOrd="0" destOrd="0" presId="urn:microsoft.com/office/officeart/2005/8/layout/vList2"/>
    <dgm:cxn modelId="{83AD8674-6C65-4C6F-9A4A-D9AF96DC5A4D}" srcId="{ED91A8F7-F232-45ED-92DC-90D6EFB8547F}" destId="{B5C22CE0-3077-43EF-BAE3-04BC644080E9}" srcOrd="2" destOrd="0" parTransId="{76B4B613-F078-4810-B925-5F3F695FB7E5}" sibTransId="{139282B9-CD47-400E-A462-77DE18B46758}"/>
    <dgm:cxn modelId="{1B7F689C-0C48-4C89-8B4E-50322731B669}" srcId="{ED91A8F7-F232-45ED-92DC-90D6EFB8547F}" destId="{B0088CBA-A4EC-46EA-9665-E1BF80C6B01C}" srcOrd="4" destOrd="0" parTransId="{A0429CD9-82DF-4767-BD3A-89D1B5ED4557}" sibTransId="{0E0402AA-4031-4C73-BE59-16D12DB1600C}"/>
    <dgm:cxn modelId="{F963CEC1-A1B3-493F-A991-59B4B8EA0FF3}" type="presOf" srcId="{8D7F1846-F106-4CA2-ADB7-21391CBE1C15}" destId="{EABED78D-1482-4AF0-A7F1-056ECE5FD0C6}" srcOrd="0" destOrd="0" presId="urn:microsoft.com/office/officeart/2005/8/layout/vList2"/>
    <dgm:cxn modelId="{4C753ECB-A7C6-4985-9C7A-D4E5E9CA5FD8}" srcId="{ED91A8F7-F232-45ED-92DC-90D6EFB8547F}" destId="{ADBC7892-C31B-48F8-9D3C-05FE6A629621}" srcOrd="1" destOrd="0" parTransId="{DA9661C0-DB28-460B-B667-5844219AF6A3}" sibTransId="{AC2F0557-62CA-4F96-83E0-70D5299150A0}"/>
    <dgm:cxn modelId="{08A281EB-6A0E-4670-9324-D21B9C24A78C}" type="presOf" srcId="{ADBC7892-C31B-48F8-9D3C-05FE6A629621}" destId="{0A0C0E30-6411-48DC-9E3F-06988CD8DC24}" srcOrd="0" destOrd="0" presId="urn:microsoft.com/office/officeart/2005/8/layout/vList2"/>
    <dgm:cxn modelId="{8FF61EEE-E95B-4A6F-A4E9-399F77D0D158}" srcId="{ED91A8F7-F232-45ED-92DC-90D6EFB8547F}" destId="{FD46D1C0-59A6-4770-B148-87195A8E5BD4}" srcOrd="0" destOrd="0" parTransId="{F28EBF4C-E3A3-4674-A158-2A0746F46DA4}" sibTransId="{2388A507-D609-4B8A-B76C-7804F7D2326C}"/>
    <dgm:cxn modelId="{1132E4D7-C768-4716-AB5E-61A1838795A6}" type="presParOf" srcId="{4B62C9C7-5DF4-4B7C-9851-19D34DCCBE32}" destId="{80072ED5-45D5-42A7-B141-D590712E608F}" srcOrd="0" destOrd="0" presId="urn:microsoft.com/office/officeart/2005/8/layout/vList2"/>
    <dgm:cxn modelId="{2A4C1A0C-A57F-4593-8542-364C79CEED30}" type="presParOf" srcId="{4B62C9C7-5DF4-4B7C-9851-19D34DCCBE32}" destId="{82208EDF-831F-420C-B8A1-F35FD5958543}" srcOrd="1" destOrd="0" presId="urn:microsoft.com/office/officeart/2005/8/layout/vList2"/>
    <dgm:cxn modelId="{10EF895F-4064-4D32-8065-A9147B962E99}" type="presParOf" srcId="{4B62C9C7-5DF4-4B7C-9851-19D34DCCBE32}" destId="{0A0C0E30-6411-48DC-9E3F-06988CD8DC24}" srcOrd="2" destOrd="0" presId="urn:microsoft.com/office/officeart/2005/8/layout/vList2"/>
    <dgm:cxn modelId="{2932D61B-4EE6-4094-9826-A460BC6CF827}" type="presParOf" srcId="{4B62C9C7-5DF4-4B7C-9851-19D34DCCBE32}" destId="{5A4BC2FE-3F3A-4081-A753-386C8659C1D9}" srcOrd="3" destOrd="0" presId="urn:microsoft.com/office/officeart/2005/8/layout/vList2"/>
    <dgm:cxn modelId="{6A090A39-278F-4317-A26E-C66B40AC0BA0}" type="presParOf" srcId="{4B62C9C7-5DF4-4B7C-9851-19D34DCCBE32}" destId="{2A10BE53-26E0-490A-B230-CEAC213801AE}" srcOrd="4" destOrd="0" presId="urn:microsoft.com/office/officeart/2005/8/layout/vList2"/>
    <dgm:cxn modelId="{D3D2013E-FCB0-4C61-8CA7-6A29972B057F}" type="presParOf" srcId="{4B62C9C7-5DF4-4B7C-9851-19D34DCCBE32}" destId="{57D2BE72-B824-4297-A7E0-1B50589CB355}" srcOrd="5" destOrd="0" presId="urn:microsoft.com/office/officeart/2005/8/layout/vList2"/>
    <dgm:cxn modelId="{D6E1E66D-FE41-4BB5-87A9-68D92412820E}" type="presParOf" srcId="{4B62C9C7-5DF4-4B7C-9851-19D34DCCBE32}" destId="{EABED78D-1482-4AF0-A7F1-056ECE5FD0C6}" srcOrd="6" destOrd="0" presId="urn:microsoft.com/office/officeart/2005/8/layout/vList2"/>
    <dgm:cxn modelId="{EA0ADC3B-0AC7-4FFA-A1DE-BAC0CE53302B}" type="presParOf" srcId="{4B62C9C7-5DF4-4B7C-9851-19D34DCCBE32}" destId="{782F085F-DB70-4530-9B33-AB715114015D}" srcOrd="7" destOrd="0" presId="urn:microsoft.com/office/officeart/2005/8/layout/vList2"/>
    <dgm:cxn modelId="{48315AC4-B322-402A-A481-47703A48ABC1}" type="presParOf" srcId="{4B62C9C7-5DF4-4B7C-9851-19D34DCCBE32}" destId="{B70F0FDE-DA22-4D14-BE17-F32F90D593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5F5C57-1A6C-438C-84DA-2F8F596623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2A187A-FB2C-4C18-8B3D-ED3491348430}">
      <dgm:prSet/>
      <dgm:spPr/>
      <dgm:t>
        <a:bodyPr/>
        <a:lstStyle/>
        <a:p>
          <a:r>
            <a:rPr lang="en-US"/>
            <a:t>• A calmer mind and stronger connection with nature</a:t>
          </a:r>
        </a:p>
      </dgm:t>
    </dgm:pt>
    <dgm:pt modelId="{B9C1BC48-AB7E-4D21-A348-3E3AD2D38607}" type="parTrans" cxnId="{BB8AE264-E9DF-48B3-BBE6-CDEFC20831CC}">
      <dgm:prSet/>
      <dgm:spPr/>
      <dgm:t>
        <a:bodyPr/>
        <a:lstStyle/>
        <a:p>
          <a:endParaRPr lang="en-US"/>
        </a:p>
      </dgm:t>
    </dgm:pt>
    <dgm:pt modelId="{33FB49F3-CD08-4164-93D8-ADAFC2A341A3}" type="sibTrans" cxnId="{BB8AE264-E9DF-48B3-BBE6-CDEFC20831CC}">
      <dgm:prSet/>
      <dgm:spPr/>
      <dgm:t>
        <a:bodyPr/>
        <a:lstStyle/>
        <a:p>
          <a:endParaRPr lang="en-US"/>
        </a:p>
      </dgm:t>
    </dgm:pt>
    <dgm:pt modelId="{EE70EFFD-DF53-47B7-A474-E2453D8C90C7}">
      <dgm:prSet/>
      <dgm:spPr/>
      <dgm:t>
        <a:bodyPr/>
        <a:lstStyle/>
        <a:p>
          <a:r>
            <a:rPr lang="en-US"/>
            <a:t>• Creative ways to engage students</a:t>
          </a:r>
        </a:p>
      </dgm:t>
    </dgm:pt>
    <dgm:pt modelId="{C497D000-F0D4-4071-954A-0808220C940D}" type="parTrans" cxnId="{02FC3877-A626-4A24-A4D2-CB034F94A0B2}">
      <dgm:prSet/>
      <dgm:spPr/>
      <dgm:t>
        <a:bodyPr/>
        <a:lstStyle/>
        <a:p>
          <a:endParaRPr lang="en-US"/>
        </a:p>
      </dgm:t>
    </dgm:pt>
    <dgm:pt modelId="{B506EE6A-CBE0-4B6A-B15C-1E95ED622B5C}" type="sibTrans" cxnId="{02FC3877-A626-4A24-A4D2-CB034F94A0B2}">
      <dgm:prSet/>
      <dgm:spPr/>
      <dgm:t>
        <a:bodyPr/>
        <a:lstStyle/>
        <a:p>
          <a:endParaRPr lang="en-US"/>
        </a:p>
      </dgm:t>
    </dgm:pt>
    <dgm:pt modelId="{BE574B5D-C77C-4856-A767-2EB269662EFF}">
      <dgm:prSet/>
      <dgm:spPr/>
      <dgm:t>
        <a:bodyPr/>
        <a:lstStyle/>
        <a:p>
          <a:r>
            <a:rPr lang="en-US"/>
            <a:t>• Ideas to enhance well-being and inclusion</a:t>
          </a:r>
        </a:p>
      </dgm:t>
    </dgm:pt>
    <dgm:pt modelId="{07EA7EB9-5016-4E3F-990A-FEB52F10289C}" type="parTrans" cxnId="{9C32CF94-4929-4DEA-8174-2A6AE3DB012E}">
      <dgm:prSet/>
      <dgm:spPr/>
      <dgm:t>
        <a:bodyPr/>
        <a:lstStyle/>
        <a:p>
          <a:endParaRPr lang="en-US"/>
        </a:p>
      </dgm:t>
    </dgm:pt>
    <dgm:pt modelId="{EA35717A-96E3-4F00-A950-A21549EBA23A}" type="sibTrans" cxnId="{9C32CF94-4929-4DEA-8174-2A6AE3DB012E}">
      <dgm:prSet/>
      <dgm:spPr/>
      <dgm:t>
        <a:bodyPr/>
        <a:lstStyle/>
        <a:p>
          <a:endParaRPr lang="en-US"/>
        </a:p>
      </dgm:t>
    </dgm:pt>
    <dgm:pt modelId="{F9ECD31D-2FD8-4E62-BDA2-718D3D0D5D60}">
      <dgm:prSet/>
      <dgm:spPr/>
      <dgm:t>
        <a:bodyPr/>
        <a:lstStyle/>
        <a:p>
          <a:r>
            <a:rPr lang="en-US"/>
            <a:t>• A network of inspiring educators</a:t>
          </a:r>
        </a:p>
      </dgm:t>
    </dgm:pt>
    <dgm:pt modelId="{F9D5E8A5-2126-43E6-A8AE-D4BC4A978AA8}" type="parTrans" cxnId="{199CF13D-935B-4F26-9EBD-018B29EC46B2}">
      <dgm:prSet/>
      <dgm:spPr/>
      <dgm:t>
        <a:bodyPr/>
        <a:lstStyle/>
        <a:p>
          <a:endParaRPr lang="en-US"/>
        </a:p>
      </dgm:t>
    </dgm:pt>
    <dgm:pt modelId="{5803034C-0B09-4039-B1AE-4EFD7EA9A527}" type="sibTrans" cxnId="{199CF13D-935B-4F26-9EBD-018B29EC46B2}">
      <dgm:prSet/>
      <dgm:spPr/>
      <dgm:t>
        <a:bodyPr/>
        <a:lstStyle/>
        <a:p>
          <a:endParaRPr lang="en-US"/>
        </a:p>
      </dgm:t>
    </dgm:pt>
    <dgm:pt modelId="{5AE11A32-77ED-47D6-8944-E7DC156C2292}" type="pres">
      <dgm:prSet presAssocID="{6E5F5C57-1A6C-438C-84DA-2F8F596623F1}" presName="linear" presStyleCnt="0">
        <dgm:presLayoutVars>
          <dgm:animLvl val="lvl"/>
          <dgm:resizeHandles val="exact"/>
        </dgm:presLayoutVars>
      </dgm:prSet>
      <dgm:spPr/>
    </dgm:pt>
    <dgm:pt modelId="{4A52FDDE-3FA4-4573-AED5-E5FC00056A2E}" type="pres">
      <dgm:prSet presAssocID="{452A187A-FB2C-4C18-8B3D-ED34913484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8E4E71-6C47-4F93-A717-33043FF42196}" type="pres">
      <dgm:prSet presAssocID="{33FB49F3-CD08-4164-93D8-ADAFC2A341A3}" presName="spacer" presStyleCnt="0"/>
      <dgm:spPr/>
    </dgm:pt>
    <dgm:pt modelId="{DF90855F-4883-48D3-A770-1A0A237C20B6}" type="pres">
      <dgm:prSet presAssocID="{EE70EFFD-DF53-47B7-A474-E2453D8C90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FAFC44-A04A-46EF-8BF0-85B971E535CF}" type="pres">
      <dgm:prSet presAssocID="{B506EE6A-CBE0-4B6A-B15C-1E95ED622B5C}" presName="spacer" presStyleCnt="0"/>
      <dgm:spPr/>
    </dgm:pt>
    <dgm:pt modelId="{87A49BF9-A3C2-4812-AF84-043A6308ACEB}" type="pres">
      <dgm:prSet presAssocID="{BE574B5D-C77C-4856-A767-2EB269662EF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4182E3-5E97-4DFB-9087-88732D47F841}" type="pres">
      <dgm:prSet presAssocID="{EA35717A-96E3-4F00-A950-A21549EBA23A}" presName="spacer" presStyleCnt="0"/>
      <dgm:spPr/>
    </dgm:pt>
    <dgm:pt modelId="{2036FF4E-A9E3-4C3F-B776-720BA06720DB}" type="pres">
      <dgm:prSet presAssocID="{F9ECD31D-2FD8-4E62-BDA2-718D3D0D5D6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99CF13D-935B-4F26-9EBD-018B29EC46B2}" srcId="{6E5F5C57-1A6C-438C-84DA-2F8F596623F1}" destId="{F9ECD31D-2FD8-4E62-BDA2-718D3D0D5D60}" srcOrd="3" destOrd="0" parTransId="{F9D5E8A5-2126-43E6-A8AE-D4BC4A978AA8}" sibTransId="{5803034C-0B09-4039-B1AE-4EFD7EA9A527}"/>
    <dgm:cxn modelId="{BB8AE264-E9DF-48B3-BBE6-CDEFC20831CC}" srcId="{6E5F5C57-1A6C-438C-84DA-2F8F596623F1}" destId="{452A187A-FB2C-4C18-8B3D-ED3491348430}" srcOrd="0" destOrd="0" parTransId="{B9C1BC48-AB7E-4D21-A348-3E3AD2D38607}" sibTransId="{33FB49F3-CD08-4164-93D8-ADAFC2A341A3}"/>
    <dgm:cxn modelId="{E9A64C6C-73C9-431E-A468-C03AE889EDFE}" type="presOf" srcId="{F9ECD31D-2FD8-4E62-BDA2-718D3D0D5D60}" destId="{2036FF4E-A9E3-4C3F-B776-720BA06720DB}" srcOrd="0" destOrd="0" presId="urn:microsoft.com/office/officeart/2005/8/layout/vList2"/>
    <dgm:cxn modelId="{02FC3877-A626-4A24-A4D2-CB034F94A0B2}" srcId="{6E5F5C57-1A6C-438C-84DA-2F8F596623F1}" destId="{EE70EFFD-DF53-47B7-A474-E2453D8C90C7}" srcOrd="1" destOrd="0" parTransId="{C497D000-F0D4-4071-954A-0808220C940D}" sibTransId="{B506EE6A-CBE0-4B6A-B15C-1E95ED622B5C}"/>
    <dgm:cxn modelId="{F35D1286-E395-46D7-84B5-8D681BDB4A2B}" type="presOf" srcId="{BE574B5D-C77C-4856-A767-2EB269662EFF}" destId="{87A49BF9-A3C2-4812-AF84-043A6308ACEB}" srcOrd="0" destOrd="0" presId="urn:microsoft.com/office/officeart/2005/8/layout/vList2"/>
    <dgm:cxn modelId="{CEB2078B-74AD-4B99-9BAD-8A9BB9179358}" type="presOf" srcId="{452A187A-FB2C-4C18-8B3D-ED3491348430}" destId="{4A52FDDE-3FA4-4573-AED5-E5FC00056A2E}" srcOrd="0" destOrd="0" presId="urn:microsoft.com/office/officeart/2005/8/layout/vList2"/>
    <dgm:cxn modelId="{9C32CF94-4929-4DEA-8174-2A6AE3DB012E}" srcId="{6E5F5C57-1A6C-438C-84DA-2F8F596623F1}" destId="{BE574B5D-C77C-4856-A767-2EB269662EFF}" srcOrd="2" destOrd="0" parTransId="{07EA7EB9-5016-4E3F-990A-FEB52F10289C}" sibTransId="{EA35717A-96E3-4F00-A950-A21549EBA23A}"/>
    <dgm:cxn modelId="{041AE3B9-AFBF-4ABA-84A6-4EFE77EA58C4}" type="presOf" srcId="{EE70EFFD-DF53-47B7-A474-E2453D8C90C7}" destId="{DF90855F-4883-48D3-A770-1A0A237C20B6}" srcOrd="0" destOrd="0" presId="urn:microsoft.com/office/officeart/2005/8/layout/vList2"/>
    <dgm:cxn modelId="{D82667D8-5C5B-4BA5-890A-ABF7CD3B5D26}" type="presOf" srcId="{6E5F5C57-1A6C-438C-84DA-2F8F596623F1}" destId="{5AE11A32-77ED-47D6-8944-E7DC156C2292}" srcOrd="0" destOrd="0" presId="urn:microsoft.com/office/officeart/2005/8/layout/vList2"/>
    <dgm:cxn modelId="{3D635D4C-96F3-4641-B264-3C63F7073B14}" type="presParOf" srcId="{5AE11A32-77ED-47D6-8944-E7DC156C2292}" destId="{4A52FDDE-3FA4-4573-AED5-E5FC00056A2E}" srcOrd="0" destOrd="0" presId="urn:microsoft.com/office/officeart/2005/8/layout/vList2"/>
    <dgm:cxn modelId="{4BDF06A3-720C-4296-90DD-0A1B579231D4}" type="presParOf" srcId="{5AE11A32-77ED-47D6-8944-E7DC156C2292}" destId="{238E4E71-6C47-4F93-A717-33043FF42196}" srcOrd="1" destOrd="0" presId="urn:microsoft.com/office/officeart/2005/8/layout/vList2"/>
    <dgm:cxn modelId="{3F723CCF-B3AD-49AE-B78F-2E138AE277DD}" type="presParOf" srcId="{5AE11A32-77ED-47D6-8944-E7DC156C2292}" destId="{DF90855F-4883-48D3-A770-1A0A237C20B6}" srcOrd="2" destOrd="0" presId="urn:microsoft.com/office/officeart/2005/8/layout/vList2"/>
    <dgm:cxn modelId="{452BD007-A823-4EA6-8389-8733E963C8BE}" type="presParOf" srcId="{5AE11A32-77ED-47D6-8944-E7DC156C2292}" destId="{89FAFC44-A04A-46EF-8BF0-85B971E535CF}" srcOrd="3" destOrd="0" presId="urn:microsoft.com/office/officeart/2005/8/layout/vList2"/>
    <dgm:cxn modelId="{AA9B365A-9A62-4C6E-B7B5-129215523E48}" type="presParOf" srcId="{5AE11A32-77ED-47D6-8944-E7DC156C2292}" destId="{87A49BF9-A3C2-4812-AF84-043A6308ACEB}" srcOrd="4" destOrd="0" presId="urn:microsoft.com/office/officeart/2005/8/layout/vList2"/>
    <dgm:cxn modelId="{139F0529-2FEE-4F18-9BB0-E310E365977C}" type="presParOf" srcId="{5AE11A32-77ED-47D6-8944-E7DC156C2292}" destId="{654182E3-5E97-4DFB-9087-88732D47F841}" srcOrd="5" destOrd="0" presId="urn:microsoft.com/office/officeart/2005/8/layout/vList2"/>
    <dgm:cxn modelId="{6CD24CA5-AF05-4717-89D6-D5B9656BC54E}" type="presParOf" srcId="{5AE11A32-77ED-47D6-8944-E7DC156C2292}" destId="{2036FF4E-A9E3-4C3F-B776-720BA06720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68A122-2F71-43BE-B58D-8682627004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AEFF0D-96A6-4D8B-B388-3B7668E693B7}">
      <dgm:prSet/>
      <dgm:spPr/>
      <dgm:t>
        <a:bodyPr/>
        <a:lstStyle/>
        <a:p>
          <a:r>
            <a:rPr lang="en-US"/>
            <a:t>• Erasmus+ made this learning possible</a:t>
          </a:r>
        </a:p>
      </dgm:t>
    </dgm:pt>
    <dgm:pt modelId="{DB358128-4231-49E3-A872-42C21C4FF9EB}" type="parTrans" cxnId="{39E86583-CF63-4FA9-AC63-12C56A67F3E1}">
      <dgm:prSet/>
      <dgm:spPr/>
      <dgm:t>
        <a:bodyPr/>
        <a:lstStyle/>
        <a:p>
          <a:endParaRPr lang="en-US"/>
        </a:p>
      </dgm:t>
    </dgm:pt>
    <dgm:pt modelId="{EA2429B3-2DE0-4A76-863D-80071B1B0594}" type="sibTrans" cxnId="{39E86583-CF63-4FA9-AC63-12C56A67F3E1}">
      <dgm:prSet/>
      <dgm:spPr/>
      <dgm:t>
        <a:bodyPr/>
        <a:lstStyle/>
        <a:p>
          <a:endParaRPr lang="en-US"/>
        </a:p>
      </dgm:t>
    </dgm:pt>
    <dgm:pt modelId="{9E50BA21-B8E4-4E3A-B880-24B57BDF2CBF}">
      <dgm:prSet/>
      <dgm:spPr/>
      <dgm:t>
        <a:bodyPr/>
        <a:lstStyle/>
        <a:p>
          <a:r>
            <a:rPr lang="en-US"/>
            <a:t>• Open to questions or collaboration!</a:t>
          </a:r>
        </a:p>
      </dgm:t>
    </dgm:pt>
    <dgm:pt modelId="{450A1F48-2DAD-425B-A25C-A2BFBC5E37CD}" type="parTrans" cxnId="{B5BA0F31-6B89-4ADD-AF9A-33413FCA9030}">
      <dgm:prSet/>
      <dgm:spPr/>
      <dgm:t>
        <a:bodyPr/>
        <a:lstStyle/>
        <a:p>
          <a:endParaRPr lang="en-US"/>
        </a:p>
      </dgm:t>
    </dgm:pt>
    <dgm:pt modelId="{3A5B3DD0-1E3C-495D-B596-199B6B9430E5}" type="sibTrans" cxnId="{B5BA0F31-6B89-4ADD-AF9A-33413FCA9030}">
      <dgm:prSet/>
      <dgm:spPr/>
      <dgm:t>
        <a:bodyPr/>
        <a:lstStyle/>
        <a:p>
          <a:endParaRPr lang="en-US"/>
        </a:p>
      </dgm:t>
    </dgm:pt>
    <dgm:pt modelId="{06FC88B9-A8CF-4304-AEC4-75F41A53076E}" type="pres">
      <dgm:prSet presAssocID="{3468A122-2F71-43BE-B58D-8682627004AF}" presName="linear" presStyleCnt="0">
        <dgm:presLayoutVars>
          <dgm:animLvl val="lvl"/>
          <dgm:resizeHandles val="exact"/>
        </dgm:presLayoutVars>
      </dgm:prSet>
      <dgm:spPr/>
    </dgm:pt>
    <dgm:pt modelId="{7F48B87B-79DD-4FF0-A884-2EB416B6014A}" type="pres">
      <dgm:prSet presAssocID="{61AEFF0D-96A6-4D8B-B388-3B7668E693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42736A-8DE0-447D-8C5D-1D3769DE4425}" type="pres">
      <dgm:prSet presAssocID="{EA2429B3-2DE0-4A76-863D-80071B1B0594}" presName="spacer" presStyleCnt="0"/>
      <dgm:spPr/>
    </dgm:pt>
    <dgm:pt modelId="{A0E4BD91-E4AB-46E1-AAFE-6D9B36F5196B}" type="pres">
      <dgm:prSet presAssocID="{9E50BA21-B8E4-4E3A-B880-24B57BDF2CB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5BA0F31-6B89-4ADD-AF9A-33413FCA9030}" srcId="{3468A122-2F71-43BE-B58D-8682627004AF}" destId="{9E50BA21-B8E4-4E3A-B880-24B57BDF2CBF}" srcOrd="1" destOrd="0" parTransId="{450A1F48-2DAD-425B-A25C-A2BFBC5E37CD}" sibTransId="{3A5B3DD0-1E3C-495D-B596-199B6B9430E5}"/>
    <dgm:cxn modelId="{39E86583-CF63-4FA9-AC63-12C56A67F3E1}" srcId="{3468A122-2F71-43BE-B58D-8682627004AF}" destId="{61AEFF0D-96A6-4D8B-B388-3B7668E693B7}" srcOrd="0" destOrd="0" parTransId="{DB358128-4231-49E3-A872-42C21C4FF9EB}" sibTransId="{EA2429B3-2DE0-4A76-863D-80071B1B0594}"/>
    <dgm:cxn modelId="{F4448194-4E12-405E-BAA5-3B550D2CBCF1}" type="presOf" srcId="{9E50BA21-B8E4-4E3A-B880-24B57BDF2CBF}" destId="{A0E4BD91-E4AB-46E1-AAFE-6D9B36F5196B}" srcOrd="0" destOrd="0" presId="urn:microsoft.com/office/officeart/2005/8/layout/vList2"/>
    <dgm:cxn modelId="{3485C8D5-FD91-471E-B09A-58CEFB9A917E}" type="presOf" srcId="{61AEFF0D-96A6-4D8B-B388-3B7668E693B7}" destId="{7F48B87B-79DD-4FF0-A884-2EB416B6014A}" srcOrd="0" destOrd="0" presId="urn:microsoft.com/office/officeart/2005/8/layout/vList2"/>
    <dgm:cxn modelId="{BED18FE7-F331-487E-98D9-FE66FB2E5ED7}" type="presOf" srcId="{3468A122-2F71-43BE-B58D-8682627004AF}" destId="{06FC88B9-A8CF-4304-AEC4-75F41A53076E}" srcOrd="0" destOrd="0" presId="urn:microsoft.com/office/officeart/2005/8/layout/vList2"/>
    <dgm:cxn modelId="{71CD493F-BBD8-474A-B019-4B97FDD65114}" type="presParOf" srcId="{06FC88B9-A8CF-4304-AEC4-75F41A53076E}" destId="{7F48B87B-79DD-4FF0-A884-2EB416B6014A}" srcOrd="0" destOrd="0" presId="urn:microsoft.com/office/officeart/2005/8/layout/vList2"/>
    <dgm:cxn modelId="{537C3E0D-D578-491D-9767-949A733A04F4}" type="presParOf" srcId="{06FC88B9-A8CF-4304-AEC4-75F41A53076E}" destId="{A042736A-8DE0-447D-8C5D-1D3769DE4425}" srcOrd="1" destOrd="0" presId="urn:microsoft.com/office/officeart/2005/8/layout/vList2"/>
    <dgm:cxn modelId="{B4F42338-25AA-4E0D-AFB2-13F9D4C57E6E}" type="presParOf" srcId="{06FC88B9-A8CF-4304-AEC4-75F41A53076E}" destId="{A0E4BD91-E4AB-46E1-AAFE-6D9B36F519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B3BA9-F631-4539-AA39-C200552DB8B3}">
      <dsp:nvSpPr>
        <dsp:cNvPr id="0" name=""/>
        <dsp:cNvSpPr/>
      </dsp:nvSpPr>
      <dsp:spPr>
        <a:xfrm>
          <a:off x="0" y="163290"/>
          <a:ext cx="6040876" cy="1398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Sharing tools to bring calm, creativity &amp; connection into our classrooms</a:t>
          </a:r>
        </a:p>
      </dsp:txBody>
      <dsp:txXfrm>
        <a:off x="68270" y="231560"/>
        <a:ext cx="5904336" cy="1261975"/>
      </dsp:txXfrm>
    </dsp:sp>
    <dsp:sp modelId="{92D6A50A-0906-41F1-9180-10697447D06D}">
      <dsp:nvSpPr>
        <dsp:cNvPr id="0" name=""/>
        <dsp:cNvSpPr/>
      </dsp:nvSpPr>
      <dsp:spPr>
        <a:xfrm>
          <a:off x="0" y="4850908"/>
          <a:ext cx="6040876" cy="65321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Noni Eleftheriou 2024-25</a:t>
          </a:r>
        </a:p>
      </dsp:txBody>
      <dsp:txXfrm>
        <a:off x="31887" y="4882795"/>
        <a:ext cx="5977102" cy="589444"/>
      </dsp:txXfrm>
    </dsp:sp>
    <dsp:sp modelId="{E0A0BA7A-BA11-40BC-93BB-45A22D2B659A}">
      <dsp:nvSpPr>
        <dsp:cNvPr id="0" name=""/>
        <dsp:cNvSpPr/>
      </dsp:nvSpPr>
      <dsp:spPr>
        <a:xfrm>
          <a:off x="0" y="1638187"/>
          <a:ext cx="6040876" cy="139851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Project 2024-1-CY01-KA122-SCH-000209502</a:t>
          </a:r>
          <a:endParaRPr lang="en-US" sz="2500" kern="1200" dirty="0"/>
        </a:p>
      </dsp:txBody>
      <dsp:txXfrm>
        <a:off x="68270" y="1706457"/>
        <a:ext cx="5904336" cy="1261975"/>
      </dsp:txXfrm>
    </dsp:sp>
    <dsp:sp modelId="{C9F02928-2085-4543-8E33-D5011616E7BE}">
      <dsp:nvSpPr>
        <dsp:cNvPr id="0" name=""/>
        <dsp:cNvSpPr/>
      </dsp:nvSpPr>
      <dsp:spPr>
        <a:xfrm>
          <a:off x="0" y="3120506"/>
          <a:ext cx="6040876" cy="13985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Green Horizons: Learning new ways to raise the students’ Environmental Awareness,for building more eco-friendly societies.</a:t>
          </a:r>
          <a:endParaRPr lang="en-US" sz="2500" kern="1200"/>
        </a:p>
      </dsp:txBody>
      <dsp:txXfrm>
        <a:off x="68270" y="3188776"/>
        <a:ext cx="5904336" cy="1261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7E145-4F0A-43D9-8591-85F0C4037143}">
      <dsp:nvSpPr>
        <dsp:cNvPr id="0" name=""/>
        <dsp:cNvSpPr/>
      </dsp:nvSpPr>
      <dsp:spPr>
        <a:xfrm>
          <a:off x="2353890" y="1107958"/>
          <a:ext cx="510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95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5829" y="1150971"/>
        <a:ext cx="27077" cy="5415"/>
      </dsp:txXfrm>
    </dsp:sp>
    <dsp:sp modelId="{549DF0D3-B001-4A6E-93B5-9F9405F82B09}">
      <dsp:nvSpPr>
        <dsp:cNvPr id="0" name=""/>
        <dsp:cNvSpPr/>
      </dsp:nvSpPr>
      <dsp:spPr>
        <a:xfrm>
          <a:off x="1102" y="447302"/>
          <a:ext cx="2354587" cy="14127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77" tIns="121108" rIns="115377" bIns="1211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Name: Wellbeing in Nature – Outdoor Activities for Mental and Physical Health</a:t>
          </a:r>
        </a:p>
      </dsp:txBody>
      <dsp:txXfrm>
        <a:off x="1102" y="447302"/>
        <a:ext cx="2354587" cy="1412752"/>
      </dsp:txXfrm>
    </dsp:sp>
    <dsp:sp modelId="{1FC35658-E63B-416E-9DE5-B1AD7E8A8A7A}">
      <dsp:nvSpPr>
        <dsp:cNvPr id="0" name=""/>
        <dsp:cNvSpPr/>
      </dsp:nvSpPr>
      <dsp:spPr>
        <a:xfrm>
          <a:off x="1178396" y="1858255"/>
          <a:ext cx="2896142" cy="510955"/>
        </a:xfrm>
        <a:custGeom>
          <a:avLst/>
          <a:gdLst/>
          <a:ahLst/>
          <a:cxnLst/>
          <a:rect l="0" t="0" r="0" b="0"/>
          <a:pathLst>
            <a:path>
              <a:moveTo>
                <a:pt x="2896142" y="0"/>
              </a:moveTo>
              <a:lnTo>
                <a:pt x="2896142" y="272577"/>
              </a:lnTo>
              <a:lnTo>
                <a:pt x="0" y="272577"/>
              </a:lnTo>
              <a:lnTo>
                <a:pt x="0" y="510955"/>
              </a:lnTo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2809" y="2111024"/>
        <a:ext cx="147317" cy="5415"/>
      </dsp:txXfrm>
    </dsp:sp>
    <dsp:sp modelId="{48068E65-9F5B-4998-A502-E4D2A69A4BFA}">
      <dsp:nvSpPr>
        <dsp:cNvPr id="0" name=""/>
        <dsp:cNvSpPr/>
      </dsp:nvSpPr>
      <dsp:spPr>
        <a:xfrm>
          <a:off x="2897245" y="447302"/>
          <a:ext cx="2354587" cy="1412752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77" tIns="121108" rIns="115377" bIns="1211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Provider: Europass Teacher Academy</a:t>
          </a:r>
        </a:p>
      </dsp:txBody>
      <dsp:txXfrm>
        <a:off x="2897245" y="447302"/>
        <a:ext cx="2354587" cy="1412752"/>
      </dsp:txXfrm>
    </dsp:sp>
    <dsp:sp modelId="{EF05EB94-1C4C-4FF1-84B6-5431EF7D6FC2}">
      <dsp:nvSpPr>
        <dsp:cNvPr id="0" name=""/>
        <dsp:cNvSpPr/>
      </dsp:nvSpPr>
      <dsp:spPr>
        <a:xfrm>
          <a:off x="2353890" y="3062266"/>
          <a:ext cx="510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955" y="45720"/>
              </a:lnTo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5829" y="3105278"/>
        <a:ext cx="27077" cy="5415"/>
      </dsp:txXfrm>
    </dsp:sp>
    <dsp:sp modelId="{2BD6B215-C481-4008-A3DC-5719D0A73AC9}">
      <dsp:nvSpPr>
        <dsp:cNvPr id="0" name=""/>
        <dsp:cNvSpPr/>
      </dsp:nvSpPr>
      <dsp:spPr>
        <a:xfrm>
          <a:off x="1102" y="2401610"/>
          <a:ext cx="2354587" cy="141275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77" tIns="121108" rIns="115377" bIns="1211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Location: Lisbon</a:t>
          </a:r>
        </a:p>
      </dsp:txBody>
      <dsp:txXfrm>
        <a:off x="1102" y="2401610"/>
        <a:ext cx="2354587" cy="1412752"/>
      </dsp:txXfrm>
    </dsp:sp>
    <dsp:sp modelId="{24C5392F-67AC-46B8-8DCF-A6B30998BE3A}">
      <dsp:nvSpPr>
        <dsp:cNvPr id="0" name=""/>
        <dsp:cNvSpPr/>
      </dsp:nvSpPr>
      <dsp:spPr>
        <a:xfrm>
          <a:off x="1178396" y="3812562"/>
          <a:ext cx="2896142" cy="510955"/>
        </a:xfrm>
        <a:custGeom>
          <a:avLst/>
          <a:gdLst/>
          <a:ahLst/>
          <a:cxnLst/>
          <a:rect l="0" t="0" r="0" b="0"/>
          <a:pathLst>
            <a:path>
              <a:moveTo>
                <a:pt x="2896142" y="0"/>
              </a:moveTo>
              <a:lnTo>
                <a:pt x="2896142" y="272577"/>
              </a:lnTo>
              <a:lnTo>
                <a:pt x="0" y="272577"/>
              </a:lnTo>
              <a:lnTo>
                <a:pt x="0" y="510955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2809" y="4065332"/>
        <a:ext cx="147317" cy="5415"/>
      </dsp:txXfrm>
    </dsp:sp>
    <dsp:sp modelId="{65B6EC89-923B-4822-A566-25B6BF3AF008}">
      <dsp:nvSpPr>
        <dsp:cNvPr id="0" name=""/>
        <dsp:cNvSpPr/>
      </dsp:nvSpPr>
      <dsp:spPr>
        <a:xfrm>
          <a:off x="2897245" y="2401610"/>
          <a:ext cx="2354587" cy="1412752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77" tIns="121108" rIns="115377" bIns="1211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Duration: 1 week</a:t>
          </a:r>
        </a:p>
      </dsp:txBody>
      <dsp:txXfrm>
        <a:off x="2897245" y="2401610"/>
        <a:ext cx="2354587" cy="1412752"/>
      </dsp:txXfrm>
    </dsp:sp>
    <dsp:sp modelId="{9D32E1F3-5B9B-44C9-BC49-4853F634A047}">
      <dsp:nvSpPr>
        <dsp:cNvPr id="0" name=""/>
        <dsp:cNvSpPr/>
      </dsp:nvSpPr>
      <dsp:spPr>
        <a:xfrm>
          <a:off x="1102" y="4355917"/>
          <a:ext cx="2354587" cy="141275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77" tIns="121108" rIns="115377" bIns="1211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Focus: Ecopsychology, mindfulness, social-emotional learning &amp; Biophilic Design</a:t>
          </a:r>
        </a:p>
      </dsp:txBody>
      <dsp:txXfrm>
        <a:off x="1102" y="4355917"/>
        <a:ext cx="2354587" cy="1412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D3063-580F-41FA-8C89-8EAA34EBC8CF}">
      <dsp:nvSpPr>
        <dsp:cNvPr id="0" name=""/>
        <dsp:cNvSpPr/>
      </dsp:nvSpPr>
      <dsp:spPr>
        <a:xfrm>
          <a:off x="735" y="1003973"/>
          <a:ext cx="2869624" cy="17217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Nature reduces stress and anxiety</a:t>
          </a:r>
        </a:p>
      </dsp:txBody>
      <dsp:txXfrm>
        <a:off x="735" y="1003973"/>
        <a:ext cx="2869624" cy="1721774"/>
      </dsp:txXfrm>
    </dsp:sp>
    <dsp:sp modelId="{3C90A86A-FC73-42A1-9596-28B78FC82571}">
      <dsp:nvSpPr>
        <dsp:cNvPr id="0" name=""/>
        <dsp:cNvSpPr/>
      </dsp:nvSpPr>
      <dsp:spPr>
        <a:xfrm>
          <a:off x="3157322" y="1003973"/>
          <a:ext cx="2869624" cy="17217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Improves focus and academic performance</a:t>
          </a:r>
        </a:p>
      </dsp:txBody>
      <dsp:txXfrm>
        <a:off x="3157322" y="1003973"/>
        <a:ext cx="2869624" cy="1721774"/>
      </dsp:txXfrm>
    </dsp:sp>
    <dsp:sp modelId="{60BD3668-291E-4A3F-8896-9CF5012ECC24}">
      <dsp:nvSpPr>
        <dsp:cNvPr id="0" name=""/>
        <dsp:cNvSpPr/>
      </dsp:nvSpPr>
      <dsp:spPr>
        <a:xfrm>
          <a:off x="735" y="3012710"/>
          <a:ext cx="2869624" cy="17217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Boosts social-emotional learning</a:t>
          </a:r>
        </a:p>
      </dsp:txBody>
      <dsp:txXfrm>
        <a:off x="735" y="3012710"/>
        <a:ext cx="2869624" cy="1721774"/>
      </dsp:txXfrm>
    </dsp:sp>
    <dsp:sp modelId="{C67E042E-B4AC-48FC-BDA5-2954BFD12B95}">
      <dsp:nvSpPr>
        <dsp:cNvPr id="0" name=""/>
        <dsp:cNvSpPr/>
      </dsp:nvSpPr>
      <dsp:spPr>
        <a:xfrm>
          <a:off x="3157322" y="3012710"/>
          <a:ext cx="2869624" cy="17217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Builds empathy &amp; inclusion</a:t>
          </a:r>
        </a:p>
      </dsp:txBody>
      <dsp:txXfrm>
        <a:off x="3157322" y="3012710"/>
        <a:ext cx="2869624" cy="1721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4FC1A-9576-4C20-ADA5-D71EC811C11E}">
      <dsp:nvSpPr>
        <dsp:cNvPr id="0" name=""/>
        <dsp:cNvSpPr/>
      </dsp:nvSpPr>
      <dsp:spPr>
        <a:xfrm>
          <a:off x="608" y="294514"/>
          <a:ext cx="2374867" cy="1424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Day 1: Icebreakers, school presentations, Eco-Psychology intro</a:t>
          </a:r>
        </a:p>
      </dsp:txBody>
      <dsp:txXfrm>
        <a:off x="608" y="294514"/>
        <a:ext cx="2374867" cy="1424920"/>
      </dsp:txXfrm>
    </dsp:sp>
    <dsp:sp modelId="{7DEA7000-0A28-47F2-90C3-1A1496BB9D6F}">
      <dsp:nvSpPr>
        <dsp:cNvPr id="0" name=""/>
        <dsp:cNvSpPr/>
      </dsp:nvSpPr>
      <dsp:spPr>
        <a:xfrm>
          <a:off x="2612963" y="294514"/>
          <a:ext cx="2374867" cy="142492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Day 2: Beach mindfulness &amp; strength-based activities</a:t>
          </a:r>
        </a:p>
      </dsp:txBody>
      <dsp:txXfrm>
        <a:off x="2612963" y="294514"/>
        <a:ext cx="2374867" cy="1424920"/>
      </dsp:txXfrm>
    </dsp:sp>
    <dsp:sp modelId="{1F6EFEC5-532E-49E7-BE01-7C71CD554A79}">
      <dsp:nvSpPr>
        <dsp:cNvPr id="0" name=""/>
        <dsp:cNvSpPr/>
      </dsp:nvSpPr>
      <dsp:spPr>
        <a:xfrm>
          <a:off x="608" y="1956921"/>
          <a:ext cx="2374867" cy="142492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Day 3: Forest team-building &amp; value exploration</a:t>
          </a:r>
        </a:p>
      </dsp:txBody>
      <dsp:txXfrm>
        <a:off x="608" y="1956921"/>
        <a:ext cx="2374867" cy="1424920"/>
      </dsp:txXfrm>
    </dsp:sp>
    <dsp:sp modelId="{A5F7178C-5DE6-4A78-ACF3-BA302165A138}">
      <dsp:nvSpPr>
        <dsp:cNvPr id="0" name=""/>
        <dsp:cNvSpPr/>
      </dsp:nvSpPr>
      <dsp:spPr>
        <a:xfrm>
          <a:off x="2612963" y="1956921"/>
          <a:ext cx="2374867" cy="142492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Day 4: Nature-inspired creativity, Gratitude installation</a:t>
          </a:r>
        </a:p>
      </dsp:txBody>
      <dsp:txXfrm>
        <a:off x="2612963" y="1956921"/>
        <a:ext cx="2374867" cy="1424920"/>
      </dsp:txXfrm>
    </dsp:sp>
    <dsp:sp modelId="{2287AD6F-6FD9-48DF-B199-63766A1D12A3}">
      <dsp:nvSpPr>
        <dsp:cNvPr id="0" name=""/>
        <dsp:cNvSpPr/>
      </dsp:nvSpPr>
      <dsp:spPr>
        <a:xfrm>
          <a:off x="608" y="3619329"/>
          <a:ext cx="2374867" cy="142492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Day 5: Biophilic Design + final projects</a:t>
          </a:r>
        </a:p>
      </dsp:txBody>
      <dsp:txXfrm>
        <a:off x="608" y="3619329"/>
        <a:ext cx="2374867" cy="1424920"/>
      </dsp:txXfrm>
    </dsp:sp>
    <dsp:sp modelId="{CF5DF067-6973-41C3-A33F-E6C25B831117}">
      <dsp:nvSpPr>
        <dsp:cNvPr id="0" name=""/>
        <dsp:cNvSpPr/>
      </dsp:nvSpPr>
      <dsp:spPr>
        <a:xfrm>
          <a:off x="2612963" y="3619329"/>
          <a:ext cx="2374867" cy="142492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Day 6: Evaluation &amp; cultural excursion</a:t>
          </a:r>
        </a:p>
      </dsp:txBody>
      <dsp:txXfrm>
        <a:off x="2612963" y="3619329"/>
        <a:ext cx="2374867" cy="1424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4F3E4-9738-4194-B91B-B0C3C09CBB01}">
      <dsp:nvSpPr>
        <dsp:cNvPr id="0" name=""/>
        <dsp:cNvSpPr/>
      </dsp:nvSpPr>
      <dsp:spPr>
        <a:xfrm>
          <a:off x="0" y="2215"/>
          <a:ext cx="4988440" cy="11230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C7C3C-7339-4770-BD14-5BC446B7522A}">
      <dsp:nvSpPr>
        <dsp:cNvPr id="0" name=""/>
        <dsp:cNvSpPr/>
      </dsp:nvSpPr>
      <dsp:spPr>
        <a:xfrm>
          <a:off x="339712" y="254894"/>
          <a:ext cx="617659" cy="617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54763-672F-42F0-B54E-E12DB8F4EE70}">
      <dsp:nvSpPr>
        <dsp:cNvPr id="0" name=""/>
        <dsp:cNvSpPr/>
      </dsp:nvSpPr>
      <dsp:spPr>
        <a:xfrm>
          <a:off x="1297085" y="2215"/>
          <a:ext cx="3691354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Outdoor stretching &amp; mindfulness</a:t>
          </a:r>
        </a:p>
      </dsp:txBody>
      <dsp:txXfrm>
        <a:off x="1297085" y="2215"/>
        <a:ext cx="3691354" cy="1123017"/>
      </dsp:txXfrm>
    </dsp:sp>
    <dsp:sp modelId="{E30A4197-5449-4719-B3FA-F9D107E0E507}">
      <dsp:nvSpPr>
        <dsp:cNvPr id="0" name=""/>
        <dsp:cNvSpPr/>
      </dsp:nvSpPr>
      <dsp:spPr>
        <a:xfrm>
          <a:off x="0" y="1405987"/>
          <a:ext cx="4988440" cy="11230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EC112-BC75-4AD2-892F-17EC0F2CEADF}">
      <dsp:nvSpPr>
        <dsp:cNvPr id="0" name=""/>
        <dsp:cNvSpPr/>
      </dsp:nvSpPr>
      <dsp:spPr>
        <a:xfrm>
          <a:off x="339712" y="1658666"/>
          <a:ext cx="617659" cy="617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E163F-EA21-43F7-9708-E7726E5632BF}">
      <dsp:nvSpPr>
        <dsp:cNvPr id="0" name=""/>
        <dsp:cNvSpPr/>
      </dsp:nvSpPr>
      <dsp:spPr>
        <a:xfrm>
          <a:off x="1297085" y="1405987"/>
          <a:ext cx="3691354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Gratitude installation in a garden</a:t>
          </a:r>
        </a:p>
      </dsp:txBody>
      <dsp:txXfrm>
        <a:off x="1297085" y="1405987"/>
        <a:ext cx="3691354" cy="1123017"/>
      </dsp:txXfrm>
    </dsp:sp>
    <dsp:sp modelId="{620D1C7B-5C77-47EF-8669-5F6A2A5E79FB}">
      <dsp:nvSpPr>
        <dsp:cNvPr id="0" name=""/>
        <dsp:cNvSpPr/>
      </dsp:nvSpPr>
      <dsp:spPr>
        <a:xfrm>
          <a:off x="0" y="2809759"/>
          <a:ext cx="4988440" cy="11230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59E63-E1AD-4FE5-9FD7-437F66797DEC}">
      <dsp:nvSpPr>
        <dsp:cNvPr id="0" name=""/>
        <dsp:cNvSpPr/>
      </dsp:nvSpPr>
      <dsp:spPr>
        <a:xfrm>
          <a:off x="339712" y="3062438"/>
          <a:ext cx="617659" cy="617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E534E-6AFA-499B-B374-37089D5009E1}">
      <dsp:nvSpPr>
        <dsp:cNvPr id="0" name=""/>
        <dsp:cNvSpPr/>
      </dsp:nvSpPr>
      <dsp:spPr>
        <a:xfrm>
          <a:off x="1297085" y="2809759"/>
          <a:ext cx="3691354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Guided nature visualization</a:t>
          </a:r>
        </a:p>
      </dsp:txBody>
      <dsp:txXfrm>
        <a:off x="1297085" y="2809759"/>
        <a:ext cx="3691354" cy="1123017"/>
      </dsp:txXfrm>
    </dsp:sp>
    <dsp:sp modelId="{D7361506-F07C-4F04-9179-55732109F13A}">
      <dsp:nvSpPr>
        <dsp:cNvPr id="0" name=""/>
        <dsp:cNvSpPr/>
      </dsp:nvSpPr>
      <dsp:spPr>
        <a:xfrm>
          <a:off x="0" y="4213530"/>
          <a:ext cx="4988440" cy="11230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659A8-B4AF-43C3-B317-2BCAB3C45C39}">
      <dsp:nvSpPr>
        <dsp:cNvPr id="0" name=""/>
        <dsp:cNvSpPr/>
      </dsp:nvSpPr>
      <dsp:spPr>
        <a:xfrm>
          <a:off x="339712" y="4466209"/>
          <a:ext cx="617659" cy="6176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E41B0-23BB-4F9B-8E23-4F57880B22FF}">
      <dsp:nvSpPr>
        <dsp:cNvPr id="0" name=""/>
        <dsp:cNvSpPr/>
      </dsp:nvSpPr>
      <dsp:spPr>
        <a:xfrm>
          <a:off x="1297085" y="4213530"/>
          <a:ext cx="3691354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Creative tasks using natural materials</a:t>
          </a:r>
        </a:p>
      </dsp:txBody>
      <dsp:txXfrm>
        <a:off x="1297085" y="4213530"/>
        <a:ext cx="3691354" cy="1123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72ED5-45D5-42A7-B141-D590712E608F}">
      <dsp:nvSpPr>
        <dsp:cNvPr id="0" name=""/>
        <dsp:cNvSpPr/>
      </dsp:nvSpPr>
      <dsp:spPr>
        <a:xfrm>
          <a:off x="0" y="42559"/>
          <a:ext cx="4988440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Short outdoor mindfulness breaks</a:t>
          </a:r>
        </a:p>
      </dsp:txBody>
      <dsp:txXfrm>
        <a:off x="48481" y="91040"/>
        <a:ext cx="4891478" cy="896166"/>
      </dsp:txXfrm>
    </dsp:sp>
    <dsp:sp modelId="{0A0C0E30-6411-48DC-9E3F-06988CD8DC24}">
      <dsp:nvSpPr>
        <dsp:cNvPr id="0" name=""/>
        <dsp:cNvSpPr/>
      </dsp:nvSpPr>
      <dsp:spPr>
        <a:xfrm>
          <a:off x="0" y="1107688"/>
          <a:ext cx="4988440" cy="993128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Nature corner in the classroom</a:t>
          </a:r>
        </a:p>
      </dsp:txBody>
      <dsp:txXfrm>
        <a:off x="48481" y="1156169"/>
        <a:ext cx="4891478" cy="896166"/>
      </dsp:txXfrm>
    </dsp:sp>
    <dsp:sp modelId="{2A10BE53-26E0-490A-B230-CEAC213801AE}">
      <dsp:nvSpPr>
        <dsp:cNvPr id="0" name=""/>
        <dsp:cNvSpPr/>
      </dsp:nvSpPr>
      <dsp:spPr>
        <a:xfrm>
          <a:off x="0" y="2172817"/>
          <a:ext cx="4988440" cy="99312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Biophilic design: natural light, plants, textures</a:t>
          </a:r>
        </a:p>
      </dsp:txBody>
      <dsp:txXfrm>
        <a:off x="48481" y="2221298"/>
        <a:ext cx="4891478" cy="896166"/>
      </dsp:txXfrm>
    </dsp:sp>
    <dsp:sp modelId="{EABED78D-1482-4AF0-A7F1-056ECE5FD0C6}">
      <dsp:nvSpPr>
        <dsp:cNvPr id="0" name=""/>
        <dsp:cNvSpPr/>
      </dsp:nvSpPr>
      <dsp:spPr>
        <a:xfrm>
          <a:off x="0" y="3237946"/>
          <a:ext cx="4988440" cy="993128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Class projects in school gardens</a:t>
          </a:r>
        </a:p>
      </dsp:txBody>
      <dsp:txXfrm>
        <a:off x="48481" y="3286427"/>
        <a:ext cx="4891478" cy="896166"/>
      </dsp:txXfrm>
    </dsp:sp>
    <dsp:sp modelId="{B70F0FDE-DA22-4D14-BE17-F32F90D5931E}">
      <dsp:nvSpPr>
        <dsp:cNvPr id="0" name=""/>
        <dsp:cNvSpPr/>
      </dsp:nvSpPr>
      <dsp:spPr>
        <a:xfrm>
          <a:off x="0" y="4303075"/>
          <a:ext cx="4988440" cy="9931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Digital visualizations of calming landscapes</a:t>
          </a:r>
        </a:p>
      </dsp:txBody>
      <dsp:txXfrm>
        <a:off x="48481" y="4351556"/>
        <a:ext cx="4891478" cy="896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2FDDE-3FA4-4573-AED5-E5FC00056A2E}">
      <dsp:nvSpPr>
        <dsp:cNvPr id="0" name=""/>
        <dsp:cNvSpPr/>
      </dsp:nvSpPr>
      <dsp:spPr>
        <a:xfrm>
          <a:off x="0" y="152981"/>
          <a:ext cx="4988440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A calmer mind and stronger connection with nature</a:t>
          </a:r>
        </a:p>
      </dsp:txBody>
      <dsp:txXfrm>
        <a:off x="58257" y="211238"/>
        <a:ext cx="4871926" cy="1076886"/>
      </dsp:txXfrm>
    </dsp:sp>
    <dsp:sp modelId="{DF90855F-4883-48D3-A770-1A0A237C20B6}">
      <dsp:nvSpPr>
        <dsp:cNvPr id="0" name=""/>
        <dsp:cNvSpPr/>
      </dsp:nvSpPr>
      <dsp:spPr>
        <a:xfrm>
          <a:off x="0" y="1432781"/>
          <a:ext cx="4988440" cy="11934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Creative ways to engage students</a:t>
          </a:r>
        </a:p>
      </dsp:txBody>
      <dsp:txXfrm>
        <a:off x="58257" y="1491038"/>
        <a:ext cx="4871926" cy="1076886"/>
      </dsp:txXfrm>
    </dsp:sp>
    <dsp:sp modelId="{87A49BF9-A3C2-4812-AF84-043A6308ACEB}">
      <dsp:nvSpPr>
        <dsp:cNvPr id="0" name=""/>
        <dsp:cNvSpPr/>
      </dsp:nvSpPr>
      <dsp:spPr>
        <a:xfrm>
          <a:off x="0" y="2712581"/>
          <a:ext cx="4988440" cy="11934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Ideas to enhance well-being and inclusion</a:t>
          </a:r>
        </a:p>
      </dsp:txBody>
      <dsp:txXfrm>
        <a:off x="58257" y="2770838"/>
        <a:ext cx="4871926" cy="1076886"/>
      </dsp:txXfrm>
    </dsp:sp>
    <dsp:sp modelId="{2036FF4E-A9E3-4C3F-B776-720BA06720DB}">
      <dsp:nvSpPr>
        <dsp:cNvPr id="0" name=""/>
        <dsp:cNvSpPr/>
      </dsp:nvSpPr>
      <dsp:spPr>
        <a:xfrm>
          <a:off x="0" y="3992382"/>
          <a:ext cx="4988440" cy="1193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A network of inspiring educators</a:t>
          </a:r>
        </a:p>
      </dsp:txBody>
      <dsp:txXfrm>
        <a:off x="58257" y="4050639"/>
        <a:ext cx="4871926" cy="1076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8B87B-79DD-4FF0-A884-2EB416B6014A}">
      <dsp:nvSpPr>
        <dsp:cNvPr id="0" name=""/>
        <dsp:cNvSpPr/>
      </dsp:nvSpPr>
      <dsp:spPr>
        <a:xfrm>
          <a:off x="0" y="17171"/>
          <a:ext cx="4988440" cy="25845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• Erasmus+ made this learning possible</a:t>
          </a:r>
        </a:p>
      </dsp:txBody>
      <dsp:txXfrm>
        <a:off x="126166" y="143337"/>
        <a:ext cx="4736108" cy="2332198"/>
      </dsp:txXfrm>
    </dsp:sp>
    <dsp:sp modelId="{A0E4BD91-E4AB-46E1-AAFE-6D9B36F5196B}">
      <dsp:nvSpPr>
        <dsp:cNvPr id="0" name=""/>
        <dsp:cNvSpPr/>
      </dsp:nvSpPr>
      <dsp:spPr>
        <a:xfrm>
          <a:off x="0" y="2737062"/>
          <a:ext cx="4988440" cy="25845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• Open to questions or collaboration!</a:t>
          </a:r>
        </a:p>
      </dsp:txBody>
      <dsp:txXfrm>
        <a:off x="126166" y="2863228"/>
        <a:ext cx="4736108" cy="2332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31BB6-C88F-4929-AE9A-58FC64E01CD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0B8B-BBF4-48DC-8777-DFC59DC6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90B8B-BBF4-48DC-8777-DFC59DC66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7E003E-EE76-4207-A774-A645C37F1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38" y="713313"/>
            <a:ext cx="2971800" cy="5431376"/>
          </a:xfrm>
        </p:spPr>
        <p:txBody>
          <a:bodyPr>
            <a:normAutofit/>
          </a:bodyPr>
          <a:lstStyle/>
          <a:p>
            <a:r>
              <a:rPr lang="en-US" dirty="0"/>
              <a:t>Wellbeing in Nature – Erasmus+ in Lisbon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53ECA2-7F54-FDA2-DC57-6A6F701AF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269746"/>
              </p:ext>
            </p:extLst>
          </p:nvPr>
        </p:nvGraphicFramePr>
        <p:xfrm>
          <a:off x="3100838" y="547943"/>
          <a:ext cx="6040876" cy="606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women standing in front of a tv&#10;&#10;AI-generated content may be incorrect.">
            <a:extLst>
              <a:ext uri="{FF2B5EF4-FFF2-40B4-BE49-F238E27FC236}">
                <a16:creationId xmlns:a16="http://schemas.microsoft.com/office/drawing/2014/main" id="{6C1D83D8-21EF-0B8E-6C8A-667FDE99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48" r="-2" b="4136"/>
          <a:stretch>
            <a:fillRect/>
          </a:stretch>
        </p:blipFill>
        <p:spPr>
          <a:xfrm>
            <a:off x="20" y="10"/>
            <a:ext cx="889699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266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t>Thank you for listening! 🌿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A61F61-084D-FFF2-CD96-F4001DC3A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284434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Course Overview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7C46EFB-5F2C-CFAC-6019-89C7E15BE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854692"/>
              </p:ext>
            </p:extLst>
          </p:nvPr>
        </p:nvGraphicFramePr>
        <p:xfrm>
          <a:off x="3599234" y="379379"/>
          <a:ext cx="5252936" cy="621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8" y="680938"/>
            <a:ext cx="2621145" cy="5491162"/>
          </a:xfrm>
        </p:spPr>
        <p:txBody>
          <a:bodyPr>
            <a:normAutofit/>
          </a:bodyPr>
          <a:lstStyle/>
          <a:p>
            <a:r>
              <a:rPr lang="en-GB" sz="4100" dirty="0"/>
              <a:t>Why bring nature into education?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F9A01B7-F27D-61AD-4C7A-9884BE178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287757"/>
              </p:ext>
            </p:extLst>
          </p:nvPr>
        </p:nvGraphicFramePr>
        <p:xfrm>
          <a:off x="3009477" y="718988"/>
          <a:ext cx="6027683" cy="573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ducks on grass&#10;&#10;AI-generated content may be incorrect.">
            <a:extLst>
              <a:ext uri="{FF2B5EF4-FFF2-40B4-BE49-F238E27FC236}">
                <a16:creationId xmlns:a16="http://schemas.microsoft.com/office/drawing/2014/main" id="{78A89C21-79D2-CEA8-0CE4-44C305BC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69" b="-3"/>
          <a:stretch>
            <a:fillRect/>
          </a:stretch>
        </p:blipFill>
        <p:spPr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 descr="A group of people doing yoga outside&#10;&#10;AI-generated content may be incorrect.">
            <a:extLst>
              <a:ext uri="{FF2B5EF4-FFF2-40B4-BE49-F238E27FC236}">
                <a16:creationId xmlns:a16="http://schemas.microsoft.com/office/drawing/2014/main" id="{027508C4-AF3B-1B5D-5A0C-A4F2BF4DCC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97" r="2" b="25884"/>
          <a:stretch>
            <a:fillRect/>
          </a:stretch>
        </p:blipFill>
        <p:spPr>
          <a:xfrm>
            <a:off x="3136508" y="381931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9" name="Picture 8" descr="A person in a black dress hugging a tree&#10;&#10;AI-generated content may be incorrect.">
            <a:extLst>
              <a:ext uri="{FF2B5EF4-FFF2-40B4-BE49-F238E27FC236}">
                <a16:creationId xmlns:a16="http://schemas.microsoft.com/office/drawing/2014/main" id="{9B236B51-CE6D-E229-71E4-944E9DC9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748" b="35411"/>
          <a:stretch>
            <a:fillRect/>
          </a:stretch>
        </p:blipFill>
        <p:spPr>
          <a:xfrm>
            <a:off x="20" y="10"/>
            <a:ext cx="5627313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957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t>What we did each day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B50E8E-0C4B-AA68-185E-CB844077A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763687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t>Some of my favourite activities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2A675F-0906-748A-DE38-02A36BF1C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244953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t>How we can apply this at our school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2308C2-3A04-461D-9FFE-0BFC52158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560719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t>What I gained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FC701-DA2E-07E7-6B25-5C1004A1C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971405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9B63-BF8D-FA54-6756-46AD39B1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1122363"/>
            <a:ext cx="24003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Activities</a:t>
            </a:r>
          </a:p>
        </p:txBody>
      </p:sp>
      <p:pic>
        <p:nvPicPr>
          <p:cNvPr id="7" name="Picture 6" descr="A statue in front of a building&#10;&#10;AI-generated content may be incorrect.">
            <a:extLst>
              <a:ext uri="{FF2B5EF4-FFF2-40B4-BE49-F238E27FC236}">
                <a16:creationId xmlns:a16="http://schemas.microsoft.com/office/drawing/2014/main" id="{C938851C-A12D-6B24-2C54-B72FD4ABC4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25"/>
          <a:stretch>
            <a:fillRect/>
          </a:stretch>
        </p:blipFill>
        <p:spPr>
          <a:xfrm rot="5400000">
            <a:off x="2962493" y="527725"/>
            <a:ext cx="4515954" cy="3460501"/>
          </a:xfrm>
          <a:prstGeom prst="rect">
            <a:avLst/>
          </a:prstGeom>
        </p:spPr>
      </p:pic>
      <p:pic>
        <p:nvPicPr>
          <p:cNvPr id="5" name="Picture 4" descr="A street with a trolley on it&#10;&#10;AI-generated content may be incorrect.">
            <a:extLst>
              <a:ext uri="{FF2B5EF4-FFF2-40B4-BE49-F238E27FC236}">
                <a16:creationId xmlns:a16="http://schemas.microsoft.com/office/drawing/2014/main" id="{8598B4E2-5965-9B87-DB01-2A8281068A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838" b="-1"/>
          <a:stretch>
            <a:fillRect/>
          </a:stretch>
        </p:blipFill>
        <p:spPr>
          <a:xfrm rot="5400000">
            <a:off x="6899373" y="5982"/>
            <a:ext cx="2367342" cy="2121911"/>
          </a:xfrm>
          <a:prstGeom prst="rect">
            <a:avLst/>
          </a:prstGeom>
        </p:spPr>
      </p:pic>
      <p:pic>
        <p:nvPicPr>
          <p:cNvPr id="9" name="Picture 8" descr="A large stone castle with people walking around&#10;&#10;AI-generated content may be incorrect.">
            <a:extLst>
              <a:ext uri="{FF2B5EF4-FFF2-40B4-BE49-F238E27FC236}">
                <a16:creationId xmlns:a16="http://schemas.microsoft.com/office/drawing/2014/main" id="{F19BBFDC-588E-D46C-2B80-75ADEA669E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41" r="17832" b="4"/>
          <a:stretch>
            <a:fillRect/>
          </a:stretch>
        </p:blipFill>
        <p:spPr>
          <a:xfrm rot="5400000">
            <a:off x="6955343" y="2335661"/>
            <a:ext cx="2241463" cy="2119122"/>
          </a:xfrm>
          <a:prstGeom prst="rect">
            <a:avLst/>
          </a:prstGeom>
        </p:spPr>
      </p:pic>
      <p:pic>
        <p:nvPicPr>
          <p:cNvPr id="11" name="Picture 10" descr="A large monument with people standing around&#10;&#10;AI-generated content may be incorrect.">
            <a:extLst>
              <a:ext uri="{FF2B5EF4-FFF2-40B4-BE49-F238E27FC236}">
                <a16:creationId xmlns:a16="http://schemas.microsoft.com/office/drawing/2014/main" id="{49DA27F9-77E1-DB29-FD8F-19C999CE8C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33" r="22471" b="6"/>
          <a:stretch>
            <a:fillRect/>
          </a:stretch>
        </p:blipFill>
        <p:spPr>
          <a:xfrm>
            <a:off x="3490220" y="4616536"/>
            <a:ext cx="2121909" cy="2241464"/>
          </a:xfrm>
          <a:prstGeom prst="rect">
            <a:avLst/>
          </a:prstGeom>
        </p:spPr>
      </p:pic>
      <p:pic>
        <p:nvPicPr>
          <p:cNvPr id="13" name="Picture 12" descr="A courtyard with arches and arches with Jerónimos Monastery in the background&#10;&#10;AI-generated content may be incorrect.">
            <a:extLst>
              <a:ext uri="{FF2B5EF4-FFF2-40B4-BE49-F238E27FC236}">
                <a16:creationId xmlns:a16="http://schemas.microsoft.com/office/drawing/2014/main" id="{76BB7E7C-1040-9A6A-8E1C-1084B26E08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284" r="-3" b="-3"/>
          <a:stretch>
            <a:fillRect/>
          </a:stretch>
        </p:blipFill>
        <p:spPr>
          <a:xfrm>
            <a:off x="5677923" y="4607393"/>
            <a:ext cx="3460502" cy="22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0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290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Wellbeing in Nature – Erasmus+ in Lisbon</vt:lpstr>
      <vt:lpstr>Course Overview</vt:lpstr>
      <vt:lpstr>Why bring nature into education?</vt:lpstr>
      <vt:lpstr>PowerPoint Presentation</vt:lpstr>
      <vt:lpstr>What we did each day</vt:lpstr>
      <vt:lpstr>Some of my favourite activities</vt:lpstr>
      <vt:lpstr>How we can apply this at our school</vt:lpstr>
      <vt:lpstr>What I gained</vt:lpstr>
      <vt:lpstr>Cultural Activities</vt:lpstr>
      <vt:lpstr>PowerPoint Presentation</vt:lpstr>
      <vt:lpstr>Thank you for listening! 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Noni</dc:creator>
  <cp:keywords/>
  <dc:description>generated using python-pptx</dc:description>
  <cp:lastModifiedBy>Νόνη Ελευθερίου</cp:lastModifiedBy>
  <cp:revision>2</cp:revision>
  <dcterms:created xsi:type="dcterms:W3CDTF">2013-01-27T09:14:16Z</dcterms:created>
  <dcterms:modified xsi:type="dcterms:W3CDTF">2025-07-01T09:32:55Z</dcterms:modified>
  <cp:category/>
</cp:coreProperties>
</file>