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F767-46EF-446F-B047-297D51EFFDCC}" type="datetimeFigureOut">
              <a:rPr lang="en-US" smtClean="0"/>
              <a:t>04/02/2021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FCF2-20AC-4DA0-92CE-55D59EB03F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F767-46EF-446F-B047-297D51EFFDCC}" type="datetimeFigureOut">
              <a:rPr lang="en-US" smtClean="0"/>
              <a:t>04/02/2021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FCF2-20AC-4DA0-92CE-55D59EB03F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F767-46EF-446F-B047-297D51EFFDCC}" type="datetimeFigureOut">
              <a:rPr lang="en-US" smtClean="0"/>
              <a:t>04/02/2021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FCF2-20AC-4DA0-92CE-55D59EB03F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F767-46EF-446F-B047-297D51EFFDCC}" type="datetimeFigureOut">
              <a:rPr lang="en-US" smtClean="0"/>
              <a:t>04/02/2021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FCF2-20AC-4DA0-92CE-55D59EB03F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F767-46EF-446F-B047-297D51EFFDCC}" type="datetimeFigureOut">
              <a:rPr lang="en-US" smtClean="0"/>
              <a:t>04/02/2021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FCF2-20AC-4DA0-92CE-55D59EB03F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F767-46EF-446F-B047-297D51EFFDCC}" type="datetimeFigureOut">
              <a:rPr lang="en-US" smtClean="0"/>
              <a:t>04/02/2021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FCF2-20AC-4DA0-92CE-55D59EB03F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F767-46EF-446F-B047-297D51EFFDCC}" type="datetimeFigureOut">
              <a:rPr lang="en-US" smtClean="0"/>
              <a:t>04/02/2021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FCF2-20AC-4DA0-92CE-55D59EB03F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F767-46EF-446F-B047-297D51EFFDCC}" type="datetimeFigureOut">
              <a:rPr lang="en-US" smtClean="0"/>
              <a:t>04/02/2021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FCF2-20AC-4DA0-92CE-55D59EB03F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F767-46EF-446F-B047-297D51EFFDCC}" type="datetimeFigureOut">
              <a:rPr lang="en-US" smtClean="0"/>
              <a:t>04/02/2021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FCF2-20AC-4DA0-92CE-55D59EB03F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F767-46EF-446F-B047-297D51EFFDCC}" type="datetimeFigureOut">
              <a:rPr lang="en-US" smtClean="0"/>
              <a:t>04/02/2021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FCF2-20AC-4DA0-92CE-55D59EB03F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F767-46EF-446F-B047-297D51EFFDCC}" type="datetimeFigureOut">
              <a:rPr lang="en-US" smtClean="0"/>
              <a:t>04/02/2021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FCF2-20AC-4DA0-92CE-55D59EB03F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3F767-46EF-446F-B047-297D51EFFDCC}" type="datetimeFigureOut">
              <a:rPr lang="en-US" smtClean="0"/>
              <a:t>04/02/2021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8FCF2-20AC-4DA0-92CE-55D59EB03F9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Παρουσίαση Βιβλίου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Φώτια Θρασυβούλου</a:t>
            </a:r>
          </a:p>
          <a:p>
            <a:r>
              <a:rPr lang="el-GR" dirty="0"/>
              <a:t>Δ3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4690864" cy="5505475"/>
          </a:xfrm>
        </p:spPr>
        <p:txBody>
          <a:bodyPr/>
          <a:lstStyle/>
          <a:p>
            <a:r>
              <a:rPr lang="el-GR" b="1" dirty="0"/>
              <a:t>Τίτλος</a:t>
            </a:r>
            <a:r>
              <a:rPr lang="el-GR" dirty="0"/>
              <a:t>: Σκουπιδιστάν</a:t>
            </a:r>
          </a:p>
          <a:p>
            <a:r>
              <a:rPr lang="el-GR" b="1" dirty="0"/>
              <a:t>Συγραφέας</a:t>
            </a:r>
            <a:r>
              <a:rPr lang="el-GR" dirty="0"/>
              <a:t>: Κώστας Μάγος</a:t>
            </a:r>
          </a:p>
          <a:p>
            <a:r>
              <a:rPr lang="el-GR" b="1" dirty="0"/>
              <a:t>Περιγραφή εξώφυλλου</a:t>
            </a:r>
            <a:r>
              <a:rPr lang="el-GR" dirty="0"/>
              <a:t>: Δύο σκουπιδοτενεκέδες με δόντια και μάτια, ένας κόκκινος και ένας πράσινος, οι οποίοι θέλουν να φάνε τον βασιλιά.</a:t>
            </a:r>
          </a:p>
          <a:p>
            <a:pPr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pic>
        <p:nvPicPr>
          <p:cNvPr id="15362" name="Picture 2" descr="Αποτέλεσμα εικόνας για σκουπιδιστα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4664"/>
            <a:ext cx="3787372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Πρόσωπα του βιβλίου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Ο Βασιλιάς, ο οποίος έψαχνε τη λύση για τα σκουπίδια γι’αυτό και ήταν προβληματισμένος.</a:t>
            </a:r>
          </a:p>
          <a:p>
            <a:r>
              <a:rPr lang="el-GR" sz="2800" dirty="0"/>
              <a:t>Οι κάτοικοι του Σκουπιδιστάν που και αυτοί ήταν προβληματισμένοι.</a:t>
            </a:r>
          </a:p>
          <a:p>
            <a:r>
              <a:rPr lang="el-GR" sz="2800" dirty="0"/>
              <a:t>Οι Συμβουλάτορες που έψαχναν τη λύση</a:t>
            </a:r>
            <a:r>
              <a:rPr lang="en-US" sz="2800" dirty="0"/>
              <a:t> </a:t>
            </a:r>
            <a:r>
              <a:rPr lang="el-GR" sz="2800" dirty="0"/>
              <a:t>για τα σκουπίδια.</a:t>
            </a:r>
          </a:p>
          <a:p>
            <a:r>
              <a:rPr lang="el-GR" sz="2800" dirty="0"/>
              <a:t>Ο Φυσήσοφος, ένας σοφός γέροντας.</a:t>
            </a:r>
          </a:p>
          <a:p>
            <a:r>
              <a:rPr lang="el-GR" sz="2800" dirty="0"/>
              <a:t>Τα χαρούμενα παιδιά.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Αγαπημένος ήρωας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Θα ήθελα να κάνω παρέα με τον Φυσήσοφο γιατί ήταν ένας σοφός γέροντας και μιλούσε με γρύφους και αινίγματα.</a:t>
            </a:r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7308962-EF79-4F82-9F60-225AF1D39E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r="69687" b="16401"/>
          <a:stretch/>
        </p:blipFill>
        <p:spPr>
          <a:xfrm rot="16200000">
            <a:off x="2898068" y="2455872"/>
            <a:ext cx="2771800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Προτείνω αυτό το βιβλίο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Γιατί μιλά για την ανακύκλωση και πόσο χρήσιμη είναι.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12C1F-EAD9-4136-82C5-D691E9482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33" y="2736850"/>
            <a:ext cx="8191500" cy="35718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Λίγα λόγια για την υπόθεση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l-GR" dirty="0"/>
              <a:t>Το Σκουπιδιστάν ήταν μια πόλη με πολλά σκουπίδια. Ο βασιλιάς δεν εύρισκε  λύση  για τα σκουπίδια και γι’ αυτό ήταν πολύ προβληματισμένος. Έτσι κάλεσε τους συμβουλάτορές του. Αυτοί  του είπαν να ρωτήσει τον Φυσήσοφο, ένα σοφό γέροντα. Ο Φυσήσοφο τους είπε 3 αινίγματα. Ο βασιλιάς έφυγε θυμωμένος αφού δεν βρήκε τη λύση στα αινίγματα. Το άλλο πρωί ο βασιλιάς είδε τα παιδιά και τα ρώτησε  τα 3 αινίγματα,  αυτά του είπαν με μια φωνή «ΑΝΑΚΥΚΛΩΣΗ». Ο βασιλιάς από εκείνη τη μέρα αγόρασε πράσινους  και  μπλε κάδους ανακύκλωσης. Έτσι το Σκουπιδιστάν το έλεγαν </a:t>
            </a:r>
            <a:r>
              <a:rPr lang="el-GR" b="1" dirty="0"/>
              <a:t>ΟΥΤΕΝΑΣΚΟΥΠΙΔΙΚΑΝ</a:t>
            </a:r>
            <a:r>
              <a:rPr lang="el-GR" dirty="0"/>
              <a:t>.</a:t>
            </a:r>
          </a:p>
          <a:p>
            <a:pPr algn="ctr">
              <a:buNone/>
            </a:pPr>
            <a:r>
              <a:rPr lang="el-GR" b="1" dirty="0"/>
              <a:t>Ούτ’-ένα-σκουπίδι-καν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Ευχαριστώ πολύ για την προσοχή σας!</a:t>
            </a:r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1CE52D7-E174-48A1-8606-41CA1C6B4C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37"/>
          <a:stretch/>
        </p:blipFill>
        <p:spPr>
          <a:xfrm rot="16200000" flipV="1">
            <a:off x="2109877" y="1498635"/>
            <a:ext cx="3933374" cy="56338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243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Παρουσίαση Βιβλίου</vt:lpstr>
      <vt:lpstr>PowerPoint Presentation</vt:lpstr>
      <vt:lpstr>Πρόσωπα του βιβλίου</vt:lpstr>
      <vt:lpstr>Αγαπημένος ήρωας</vt:lpstr>
      <vt:lpstr>Προτείνω αυτό το βιβλίο</vt:lpstr>
      <vt:lpstr>Λίγα λόγια για την υπόθεση</vt:lpstr>
      <vt:lpstr>PowerPoint Presentation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Βιβλίου</dc:title>
  <dc:creator>Fotia</dc:creator>
  <cp:lastModifiedBy>Γεώργιος Θρασυβούλου</cp:lastModifiedBy>
  <cp:revision>22</cp:revision>
  <dcterms:created xsi:type="dcterms:W3CDTF">2021-02-04T15:48:09Z</dcterms:created>
  <dcterms:modified xsi:type="dcterms:W3CDTF">2021-02-04T16:52:27Z</dcterms:modified>
</cp:coreProperties>
</file>